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2" r:id="rId5"/>
    <p:sldId id="263" r:id="rId6"/>
    <p:sldId id="264" r:id="rId7"/>
    <p:sldId id="266" r:id="rId8"/>
    <p:sldId id="267" r:id="rId9"/>
    <p:sldId id="268" r:id="rId10"/>
    <p:sldId id="257" r:id="rId11"/>
  </p:sldIdLst>
  <p:sldSz cx="13004800" cy="97536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DCE008B-31B6-48F8-B355-0A725628E5F2}" v="3" dt="2025-10-21T15:13:24.9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176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nuel Guerrasio" userId="0a0d819e-3733-49c9-b15f-05ab144a1a20" providerId="ADAL" clId="{2DCE008B-31B6-48F8-B355-0A725628E5F2}"/>
    <pc:docChg chg="undo custSel modSld">
      <pc:chgData name="Manuel Guerrasio" userId="0a0d819e-3733-49c9-b15f-05ab144a1a20" providerId="ADAL" clId="{2DCE008B-31B6-48F8-B355-0A725628E5F2}" dt="2025-10-21T15:23:49.720" v="349" actId="20577"/>
      <pc:docMkLst>
        <pc:docMk/>
      </pc:docMkLst>
      <pc:sldChg chg="addSp modSp mod">
        <pc:chgData name="Manuel Guerrasio" userId="0a0d819e-3733-49c9-b15f-05ab144a1a20" providerId="ADAL" clId="{2DCE008B-31B6-48F8-B355-0A725628E5F2}" dt="2025-10-21T15:21:48.883" v="305" actId="20577"/>
        <pc:sldMkLst>
          <pc:docMk/>
          <pc:sldMk cId="0" sldId="256"/>
        </pc:sldMkLst>
        <pc:spChg chg="mod">
          <ac:chgData name="Manuel Guerrasio" userId="0a0d819e-3733-49c9-b15f-05ab144a1a20" providerId="ADAL" clId="{2DCE008B-31B6-48F8-B355-0A725628E5F2}" dt="2025-10-21T15:15:42.950" v="215" actId="20577"/>
          <ac:spMkLst>
            <pc:docMk/>
            <pc:sldMk cId="0" sldId="256"/>
            <ac:spMk id="7" creationId="{00000000-0000-0000-0000-000000000000}"/>
          </ac:spMkLst>
        </pc:spChg>
        <pc:spChg chg="mod">
          <ac:chgData name="Manuel Guerrasio" userId="0a0d819e-3733-49c9-b15f-05ab144a1a20" providerId="ADAL" clId="{2DCE008B-31B6-48F8-B355-0A725628E5F2}" dt="2025-10-21T15:15:52.303" v="220" actId="20577"/>
          <ac:spMkLst>
            <pc:docMk/>
            <pc:sldMk cId="0" sldId="256"/>
            <ac:spMk id="31" creationId="{00000000-0000-0000-0000-000000000000}"/>
          </ac:spMkLst>
        </pc:spChg>
        <pc:spChg chg="mod">
          <ac:chgData name="Manuel Guerrasio" userId="0a0d819e-3733-49c9-b15f-05ab144a1a20" providerId="ADAL" clId="{2DCE008B-31B6-48F8-B355-0A725628E5F2}" dt="2025-10-21T15:19:42.297" v="282" actId="20577"/>
          <ac:spMkLst>
            <pc:docMk/>
            <pc:sldMk cId="0" sldId="256"/>
            <ac:spMk id="38" creationId="{00000000-0000-0000-0000-000000000000}"/>
          </ac:spMkLst>
        </pc:spChg>
        <pc:spChg chg="mod">
          <ac:chgData name="Manuel Guerrasio" userId="0a0d819e-3733-49c9-b15f-05ab144a1a20" providerId="ADAL" clId="{2DCE008B-31B6-48F8-B355-0A725628E5F2}" dt="2025-10-21T15:16:22.633" v="239" actId="20577"/>
          <ac:spMkLst>
            <pc:docMk/>
            <pc:sldMk cId="0" sldId="256"/>
            <ac:spMk id="45" creationId="{00000000-0000-0000-0000-000000000000}"/>
          </ac:spMkLst>
        </pc:spChg>
        <pc:spChg chg="mod">
          <ac:chgData name="Manuel Guerrasio" userId="0a0d819e-3733-49c9-b15f-05ab144a1a20" providerId="ADAL" clId="{2DCE008B-31B6-48F8-B355-0A725628E5F2}" dt="2025-10-21T15:13:50.086" v="168" actId="20577"/>
          <ac:spMkLst>
            <pc:docMk/>
            <pc:sldMk cId="0" sldId="256"/>
            <ac:spMk id="72" creationId="{00000000-0000-0000-0000-000000000000}"/>
          </ac:spMkLst>
        </pc:spChg>
        <pc:spChg chg="mod">
          <ac:chgData name="Manuel Guerrasio" userId="0a0d819e-3733-49c9-b15f-05ab144a1a20" providerId="ADAL" clId="{2DCE008B-31B6-48F8-B355-0A725628E5F2}" dt="2025-10-21T15:15:12.926" v="209" actId="20577"/>
          <ac:spMkLst>
            <pc:docMk/>
            <pc:sldMk cId="0" sldId="256"/>
            <ac:spMk id="143" creationId="{00000000-0000-0000-0000-000000000000}"/>
          </ac:spMkLst>
        </pc:spChg>
        <pc:spChg chg="mod">
          <ac:chgData name="Manuel Guerrasio" userId="0a0d819e-3733-49c9-b15f-05ab144a1a20" providerId="ADAL" clId="{2DCE008B-31B6-48F8-B355-0A725628E5F2}" dt="2025-10-21T15:21:31.538" v="283"/>
          <ac:spMkLst>
            <pc:docMk/>
            <pc:sldMk cId="0" sldId="256"/>
            <ac:spMk id="176" creationId="{779AB770-CB2C-7436-2588-1ABEC2C04F11}"/>
          </ac:spMkLst>
        </pc:spChg>
        <pc:spChg chg="mod">
          <ac:chgData name="Manuel Guerrasio" userId="0a0d819e-3733-49c9-b15f-05ab144a1a20" providerId="ADAL" clId="{2DCE008B-31B6-48F8-B355-0A725628E5F2}" dt="2025-10-21T15:21:31.538" v="283"/>
          <ac:spMkLst>
            <pc:docMk/>
            <pc:sldMk cId="0" sldId="256"/>
            <ac:spMk id="177" creationId="{5CA2751B-67E7-9B1C-2ACA-63961600F5F1}"/>
          </ac:spMkLst>
        </pc:spChg>
        <pc:spChg chg="mod">
          <ac:chgData name="Manuel Guerrasio" userId="0a0d819e-3733-49c9-b15f-05ab144a1a20" providerId="ADAL" clId="{2DCE008B-31B6-48F8-B355-0A725628E5F2}" dt="2025-10-21T15:21:31.538" v="283"/>
          <ac:spMkLst>
            <pc:docMk/>
            <pc:sldMk cId="0" sldId="256"/>
            <ac:spMk id="178" creationId="{1C6AA6A5-4B16-ACA8-FB66-6A62B289259A}"/>
          </ac:spMkLst>
        </pc:spChg>
        <pc:spChg chg="mod">
          <ac:chgData name="Manuel Guerrasio" userId="0a0d819e-3733-49c9-b15f-05ab144a1a20" providerId="ADAL" clId="{2DCE008B-31B6-48F8-B355-0A725628E5F2}" dt="2025-10-21T15:21:40.660" v="295" actId="20577"/>
          <ac:spMkLst>
            <pc:docMk/>
            <pc:sldMk cId="0" sldId="256"/>
            <ac:spMk id="179" creationId="{21030CD9-36FA-5C4E-90EE-588C6C027D93}"/>
          </ac:spMkLst>
        </pc:spChg>
        <pc:spChg chg="mod">
          <ac:chgData name="Manuel Guerrasio" userId="0a0d819e-3733-49c9-b15f-05ab144a1a20" providerId="ADAL" clId="{2DCE008B-31B6-48F8-B355-0A725628E5F2}" dt="2025-10-21T15:21:48.883" v="305" actId="20577"/>
          <ac:spMkLst>
            <pc:docMk/>
            <pc:sldMk cId="0" sldId="256"/>
            <ac:spMk id="180" creationId="{FC8FBC96-B21B-BAA0-261E-A1377D4278BA}"/>
          </ac:spMkLst>
        </pc:spChg>
        <pc:spChg chg="mod">
          <ac:chgData name="Manuel Guerrasio" userId="0a0d819e-3733-49c9-b15f-05ab144a1a20" providerId="ADAL" clId="{2DCE008B-31B6-48F8-B355-0A725628E5F2}" dt="2025-10-21T15:21:31.538" v="283"/>
          <ac:spMkLst>
            <pc:docMk/>
            <pc:sldMk cId="0" sldId="256"/>
            <ac:spMk id="181" creationId="{97028DC9-28E0-36F4-7FC5-2C65E485D8BF}"/>
          </ac:spMkLst>
        </pc:spChg>
        <pc:grpChg chg="mod">
          <ac:chgData name="Manuel Guerrasio" userId="0a0d819e-3733-49c9-b15f-05ab144a1a20" providerId="ADAL" clId="{2DCE008B-31B6-48F8-B355-0A725628E5F2}" dt="2025-10-21T15:15:34.688" v="211" actId="1076"/>
          <ac:grpSpMkLst>
            <pc:docMk/>
            <pc:sldMk cId="0" sldId="256"/>
            <ac:grpSpMk id="167" creationId="{00000000-0000-0000-0000-000000000000}"/>
          </ac:grpSpMkLst>
        </pc:grpChg>
        <pc:grpChg chg="add mod">
          <ac:chgData name="Manuel Guerrasio" userId="0a0d819e-3733-49c9-b15f-05ab144a1a20" providerId="ADAL" clId="{2DCE008B-31B6-48F8-B355-0A725628E5F2}" dt="2025-10-21T15:21:35.577" v="284" actId="1076"/>
          <ac:grpSpMkLst>
            <pc:docMk/>
            <pc:sldMk cId="0" sldId="256"/>
            <ac:grpSpMk id="175" creationId="{E9BE5268-2735-08B0-B125-662E0EDB310E}"/>
          </ac:grpSpMkLst>
        </pc:grpChg>
      </pc:sldChg>
      <pc:sldChg chg="addSp delSp modSp mod">
        <pc:chgData name="Manuel Guerrasio" userId="0a0d819e-3733-49c9-b15f-05ab144a1a20" providerId="ADAL" clId="{2DCE008B-31B6-48F8-B355-0A725628E5F2}" dt="2025-10-21T15:23:44.024" v="341" actId="20577"/>
        <pc:sldMkLst>
          <pc:docMk/>
          <pc:sldMk cId="0" sldId="257"/>
        </pc:sldMkLst>
        <pc:spChg chg="del mod">
          <ac:chgData name="Manuel Guerrasio" userId="0a0d819e-3733-49c9-b15f-05ab144a1a20" providerId="ADAL" clId="{2DCE008B-31B6-48F8-B355-0A725628E5F2}" dt="2025-10-21T15:11:18.111" v="87" actId="21"/>
          <ac:spMkLst>
            <pc:docMk/>
            <pc:sldMk cId="0" sldId="257"/>
            <ac:spMk id="121" creationId="{00000000-0000-0000-0000-000000000000}"/>
          </ac:spMkLst>
        </pc:spChg>
        <pc:spChg chg="mod">
          <ac:chgData name="Manuel Guerrasio" userId="0a0d819e-3733-49c9-b15f-05ab144a1a20" providerId="ADAL" clId="{2DCE008B-31B6-48F8-B355-0A725628E5F2}" dt="2025-10-21T15:12:07.551" v="112" actId="21"/>
          <ac:spMkLst>
            <pc:docMk/>
            <pc:sldMk cId="0" sldId="257"/>
            <ac:spMk id="122" creationId="{00000000-0000-0000-0000-000000000000}"/>
          </ac:spMkLst>
        </pc:spChg>
        <pc:spChg chg="mod">
          <ac:chgData name="Manuel Guerrasio" userId="0a0d819e-3733-49c9-b15f-05ab144a1a20" providerId="ADAL" clId="{2DCE008B-31B6-48F8-B355-0A725628E5F2}" dt="2025-10-21T15:10:49.531" v="83" actId="20577"/>
          <ac:spMkLst>
            <pc:docMk/>
            <pc:sldMk cId="0" sldId="257"/>
            <ac:spMk id="143" creationId="{DAA8FB6D-CF98-3AEA-7032-5D1C733AF0BE}"/>
          </ac:spMkLst>
        </pc:spChg>
        <pc:spChg chg="add mod">
          <ac:chgData name="Manuel Guerrasio" userId="0a0d819e-3733-49c9-b15f-05ab144a1a20" providerId="ADAL" clId="{2DCE008B-31B6-48F8-B355-0A725628E5F2}" dt="2025-10-21T15:11:32.542" v="90" actId="1076"/>
          <ac:spMkLst>
            <pc:docMk/>
            <pc:sldMk cId="0" sldId="257"/>
            <ac:spMk id="146" creationId="{7B3760C5-D4D1-785F-1D04-B4B041F89E65}"/>
          </ac:spMkLst>
        </pc:spChg>
        <pc:spChg chg="add mod">
          <ac:chgData name="Manuel Guerrasio" userId="0a0d819e-3733-49c9-b15f-05ab144a1a20" providerId="ADAL" clId="{2DCE008B-31B6-48F8-B355-0A725628E5F2}" dt="2025-10-21T15:11:42.463" v="92" actId="1076"/>
          <ac:spMkLst>
            <pc:docMk/>
            <pc:sldMk cId="0" sldId="257"/>
            <ac:spMk id="147" creationId="{00000000-0000-0000-0000-000000000000}"/>
          </ac:spMkLst>
        </pc:spChg>
        <pc:spChg chg="add del">
          <ac:chgData name="Manuel Guerrasio" userId="0a0d819e-3733-49c9-b15f-05ab144a1a20" providerId="ADAL" clId="{2DCE008B-31B6-48F8-B355-0A725628E5F2}" dt="2025-10-21T15:12:22.556" v="114" actId="11529"/>
          <ac:spMkLst>
            <pc:docMk/>
            <pc:sldMk cId="0" sldId="257"/>
            <ac:spMk id="148" creationId="{36445044-CE81-6182-5DB6-21840A186766}"/>
          </ac:spMkLst>
        </pc:spChg>
        <pc:spChg chg="add mod">
          <ac:chgData name="Manuel Guerrasio" userId="0a0d819e-3733-49c9-b15f-05ab144a1a20" providerId="ADAL" clId="{2DCE008B-31B6-48F8-B355-0A725628E5F2}" dt="2025-10-21T15:12:47.169" v="120" actId="1076"/>
          <ac:spMkLst>
            <pc:docMk/>
            <pc:sldMk cId="0" sldId="257"/>
            <ac:spMk id="150" creationId="{85E18331-8018-5BB7-BBFD-217312CF2F95}"/>
          </ac:spMkLst>
        </pc:spChg>
        <pc:spChg chg="add mod">
          <ac:chgData name="Manuel Guerrasio" userId="0a0d819e-3733-49c9-b15f-05ab144a1a20" providerId="ADAL" clId="{2DCE008B-31B6-48F8-B355-0A725628E5F2}" dt="2025-10-21T15:23:44.024" v="341" actId="20577"/>
          <ac:spMkLst>
            <pc:docMk/>
            <pc:sldMk cId="0" sldId="257"/>
            <ac:spMk id="151" creationId="{D3AF3605-67DE-7E62-C40F-AE7BF2E6764C}"/>
          </ac:spMkLst>
        </pc:spChg>
        <pc:grpChg chg="mod">
          <ac:chgData name="Manuel Guerrasio" userId="0a0d819e-3733-49c9-b15f-05ab144a1a20" providerId="ADAL" clId="{2DCE008B-31B6-48F8-B355-0A725628E5F2}" dt="2025-10-21T15:11:25.167" v="89" actId="1076"/>
          <ac:grpSpMkLst>
            <pc:docMk/>
            <pc:sldMk cId="0" sldId="257"/>
            <ac:grpSpMk id="118" creationId="{00000000-0000-0000-0000-000000000000}"/>
          </ac:grpSpMkLst>
        </pc:grpChg>
      </pc:sldChg>
      <pc:sldChg chg="addSp delSp modSp mod">
        <pc:chgData name="Manuel Guerrasio" userId="0a0d819e-3733-49c9-b15f-05ab144a1a20" providerId="ADAL" clId="{2DCE008B-31B6-48F8-B355-0A725628E5F2}" dt="2025-10-21T15:19:13.983" v="266"/>
        <pc:sldMkLst>
          <pc:docMk/>
          <pc:sldMk cId="0" sldId="259"/>
        </pc:sldMkLst>
        <pc:spChg chg="mod">
          <ac:chgData name="Manuel Guerrasio" userId="0a0d819e-3733-49c9-b15f-05ab144a1a20" providerId="ADAL" clId="{2DCE008B-31B6-48F8-B355-0A725628E5F2}" dt="2025-10-21T15:18:56.198" v="261"/>
          <ac:spMkLst>
            <pc:docMk/>
            <pc:sldMk cId="0" sldId="259"/>
            <ac:spMk id="33" creationId="{00000000-0000-0000-0000-000000000000}"/>
          </ac:spMkLst>
        </pc:spChg>
        <pc:spChg chg="mod">
          <ac:chgData name="Manuel Guerrasio" userId="0a0d819e-3733-49c9-b15f-05ab144a1a20" providerId="ADAL" clId="{2DCE008B-31B6-48F8-B355-0A725628E5F2}" dt="2025-10-21T15:19:00.933" v="262"/>
          <ac:spMkLst>
            <pc:docMk/>
            <pc:sldMk cId="0" sldId="259"/>
            <ac:spMk id="54" creationId="{00000000-0000-0000-0000-000000000000}"/>
          </ac:spMkLst>
        </pc:spChg>
        <pc:spChg chg="mod">
          <ac:chgData name="Manuel Guerrasio" userId="0a0d819e-3733-49c9-b15f-05ab144a1a20" providerId="ADAL" clId="{2DCE008B-31B6-48F8-B355-0A725628E5F2}" dt="2025-10-21T15:15:01.172" v="204" actId="20577"/>
          <ac:spMkLst>
            <pc:docMk/>
            <pc:sldMk cId="0" sldId="259"/>
            <ac:spMk id="81" creationId="{00000000-0000-0000-0000-000000000000}"/>
          </ac:spMkLst>
        </pc:spChg>
        <pc:spChg chg="mod">
          <ac:chgData name="Manuel Guerrasio" userId="0a0d819e-3733-49c9-b15f-05ab144a1a20" providerId="ADAL" clId="{2DCE008B-31B6-48F8-B355-0A725628E5F2}" dt="2025-10-21T15:19:10.756" v="265"/>
          <ac:spMkLst>
            <pc:docMk/>
            <pc:sldMk cId="0" sldId="259"/>
            <ac:spMk id="82" creationId="{00000000-0000-0000-0000-000000000000}"/>
          </ac:spMkLst>
        </pc:spChg>
        <pc:spChg chg="mod">
          <ac:chgData name="Manuel Guerrasio" userId="0a0d819e-3733-49c9-b15f-05ab144a1a20" providerId="ADAL" clId="{2DCE008B-31B6-48F8-B355-0A725628E5F2}" dt="2025-10-21T15:14:53.949" v="178" actId="20577"/>
          <ac:spMkLst>
            <pc:docMk/>
            <pc:sldMk cId="0" sldId="259"/>
            <ac:spMk id="88" creationId="{00000000-0000-0000-0000-000000000000}"/>
          </ac:spMkLst>
        </pc:spChg>
        <pc:spChg chg="mod">
          <ac:chgData name="Manuel Guerrasio" userId="0a0d819e-3733-49c9-b15f-05ab144a1a20" providerId="ADAL" clId="{2DCE008B-31B6-48F8-B355-0A725628E5F2}" dt="2025-10-21T15:19:13.983" v="266"/>
          <ac:spMkLst>
            <pc:docMk/>
            <pc:sldMk cId="0" sldId="259"/>
            <ac:spMk id="124" creationId="{00000000-0000-0000-0000-000000000000}"/>
          </ac:spMkLst>
        </pc:spChg>
        <pc:spChg chg="mod">
          <ac:chgData name="Manuel Guerrasio" userId="0a0d819e-3733-49c9-b15f-05ab144a1a20" providerId="ADAL" clId="{2DCE008B-31B6-48F8-B355-0A725628E5F2}" dt="2025-10-21T15:19:07.653" v="264"/>
          <ac:spMkLst>
            <pc:docMk/>
            <pc:sldMk cId="0" sldId="259"/>
            <ac:spMk id="138" creationId="{E2661457-F0BA-9997-2BA7-0125F70ADCA6}"/>
          </ac:spMkLst>
        </pc:spChg>
        <pc:spChg chg="mod">
          <ac:chgData name="Manuel Guerrasio" userId="0a0d819e-3733-49c9-b15f-05ab144a1a20" providerId="ADAL" clId="{2DCE008B-31B6-48F8-B355-0A725628E5F2}" dt="2025-10-21T15:14:39.290" v="173"/>
          <ac:spMkLst>
            <pc:docMk/>
            <pc:sldMk cId="0" sldId="259"/>
            <ac:spMk id="141" creationId="{00000000-0000-0000-0000-000000000000}"/>
          </ac:spMkLst>
        </pc:spChg>
        <pc:spChg chg="mod">
          <ac:chgData name="Manuel Guerrasio" userId="0a0d819e-3733-49c9-b15f-05ab144a1a20" providerId="ADAL" clId="{2DCE008B-31B6-48F8-B355-0A725628E5F2}" dt="2025-10-21T15:14:39.290" v="173"/>
          <ac:spMkLst>
            <pc:docMk/>
            <pc:sldMk cId="0" sldId="259"/>
            <ac:spMk id="142" creationId="{00000000-0000-0000-0000-000000000000}"/>
          </ac:spMkLst>
        </pc:spChg>
        <pc:spChg chg="mod">
          <ac:chgData name="Manuel Guerrasio" userId="0a0d819e-3733-49c9-b15f-05ab144a1a20" providerId="ADAL" clId="{2DCE008B-31B6-48F8-B355-0A725628E5F2}" dt="2025-10-21T15:14:39.290" v="173"/>
          <ac:spMkLst>
            <pc:docMk/>
            <pc:sldMk cId="0" sldId="259"/>
            <ac:spMk id="143" creationId="{00000000-0000-0000-0000-000000000000}"/>
          </ac:spMkLst>
        </pc:spChg>
        <pc:spChg chg="mod">
          <ac:chgData name="Manuel Guerrasio" userId="0a0d819e-3733-49c9-b15f-05ab144a1a20" providerId="ADAL" clId="{2DCE008B-31B6-48F8-B355-0A725628E5F2}" dt="2025-10-21T15:14:39.290" v="173"/>
          <ac:spMkLst>
            <pc:docMk/>
            <pc:sldMk cId="0" sldId="259"/>
            <ac:spMk id="144" creationId="{00000000-0000-0000-0000-000000000000}"/>
          </ac:spMkLst>
        </pc:spChg>
        <pc:spChg chg="mod">
          <ac:chgData name="Manuel Guerrasio" userId="0a0d819e-3733-49c9-b15f-05ab144a1a20" providerId="ADAL" clId="{2DCE008B-31B6-48F8-B355-0A725628E5F2}" dt="2025-10-21T15:19:04.189" v="263"/>
          <ac:spMkLst>
            <pc:docMk/>
            <pc:sldMk cId="0" sldId="259"/>
            <ac:spMk id="145" creationId="{00000000-0000-0000-0000-000000000000}"/>
          </ac:spMkLst>
        </pc:spChg>
        <pc:spChg chg="mod">
          <ac:chgData name="Manuel Guerrasio" userId="0a0d819e-3733-49c9-b15f-05ab144a1a20" providerId="ADAL" clId="{2DCE008B-31B6-48F8-B355-0A725628E5F2}" dt="2025-10-21T15:14:39.290" v="173"/>
          <ac:spMkLst>
            <pc:docMk/>
            <pc:sldMk cId="0" sldId="259"/>
            <ac:spMk id="146" creationId="{00000000-0000-0000-0000-000000000000}"/>
          </ac:spMkLst>
        </pc:spChg>
        <pc:grpChg chg="del">
          <ac:chgData name="Manuel Guerrasio" userId="0a0d819e-3733-49c9-b15f-05ab144a1a20" providerId="ADAL" clId="{2DCE008B-31B6-48F8-B355-0A725628E5F2}" dt="2025-10-21T15:14:22.768" v="169" actId="21"/>
          <ac:grpSpMkLst>
            <pc:docMk/>
            <pc:sldMk cId="0" sldId="259"/>
            <ac:grpSpMk id="56" creationId="{00000000-0000-0000-0000-000000000000}"/>
          </ac:grpSpMkLst>
        </pc:grpChg>
        <pc:grpChg chg="add mod">
          <ac:chgData name="Manuel Guerrasio" userId="0a0d819e-3733-49c9-b15f-05ab144a1a20" providerId="ADAL" clId="{2DCE008B-31B6-48F8-B355-0A725628E5F2}" dt="2025-10-21T15:14:42.968" v="174" actId="1076"/>
          <ac:grpSpMkLst>
            <pc:docMk/>
            <pc:sldMk cId="0" sldId="259"/>
            <ac:grpSpMk id="140" creationId="{00000000-0000-0000-0000-000000000000}"/>
          </ac:grpSpMkLst>
        </pc:grpChg>
      </pc:sldChg>
      <pc:sldChg chg="delSp modSp mod">
        <pc:chgData name="Manuel Guerrasio" userId="0a0d819e-3733-49c9-b15f-05ab144a1a20" providerId="ADAL" clId="{2DCE008B-31B6-48F8-B355-0A725628E5F2}" dt="2025-10-21T15:19:24.070" v="268"/>
        <pc:sldMkLst>
          <pc:docMk/>
          <pc:sldMk cId="0" sldId="260"/>
        </pc:sldMkLst>
        <pc:spChg chg="mod">
          <ac:chgData name="Manuel Guerrasio" userId="0a0d819e-3733-49c9-b15f-05ab144a1a20" providerId="ADAL" clId="{2DCE008B-31B6-48F8-B355-0A725628E5F2}" dt="2025-10-21T15:19:24.070" v="268"/>
          <ac:spMkLst>
            <pc:docMk/>
            <pc:sldMk cId="0" sldId="260"/>
            <ac:spMk id="47" creationId="{00000000-0000-0000-0000-000000000000}"/>
          </ac:spMkLst>
        </pc:spChg>
        <pc:spChg chg="mod">
          <ac:chgData name="Manuel Guerrasio" userId="0a0d819e-3733-49c9-b15f-05ab144a1a20" providerId="ADAL" clId="{2DCE008B-31B6-48F8-B355-0A725628E5F2}" dt="2025-10-21T15:19:21.349" v="267"/>
          <ac:spMkLst>
            <pc:docMk/>
            <pc:sldMk cId="0" sldId="260"/>
            <ac:spMk id="60" creationId="{00000000-0000-0000-0000-000000000000}"/>
          </ac:spMkLst>
        </pc:spChg>
        <pc:grpChg chg="del">
          <ac:chgData name="Manuel Guerrasio" userId="0a0d819e-3733-49c9-b15f-05ab144a1a20" providerId="ADAL" clId="{2DCE008B-31B6-48F8-B355-0A725628E5F2}" dt="2025-10-21T15:14:36.045" v="172" actId="21"/>
          <ac:grpSpMkLst>
            <pc:docMk/>
            <pc:sldMk cId="0" sldId="260"/>
            <ac:grpSpMk id="83" creationId="{00000000-0000-0000-0000-000000000000}"/>
          </ac:grpSpMkLst>
        </pc:grpChg>
      </pc:sldChg>
      <pc:sldChg chg="modSp mod">
        <pc:chgData name="Manuel Guerrasio" userId="0a0d819e-3733-49c9-b15f-05ab144a1a20" providerId="ADAL" clId="{2DCE008B-31B6-48F8-B355-0A725628E5F2}" dt="2025-10-21T15:18:36.755" v="260"/>
        <pc:sldMkLst>
          <pc:docMk/>
          <pc:sldMk cId="0" sldId="263"/>
        </pc:sldMkLst>
        <pc:spChg chg="mod">
          <ac:chgData name="Manuel Guerrasio" userId="0a0d819e-3733-49c9-b15f-05ab144a1a20" providerId="ADAL" clId="{2DCE008B-31B6-48F8-B355-0A725628E5F2}" dt="2025-10-21T15:16:36.009" v="240"/>
          <ac:spMkLst>
            <pc:docMk/>
            <pc:sldMk cId="0" sldId="263"/>
            <ac:spMk id="7" creationId="{00000000-0000-0000-0000-000000000000}"/>
          </ac:spMkLst>
        </pc:spChg>
        <pc:spChg chg="mod">
          <ac:chgData name="Manuel Guerrasio" userId="0a0d819e-3733-49c9-b15f-05ab144a1a20" providerId="ADAL" clId="{2DCE008B-31B6-48F8-B355-0A725628E5F2}" dt="2025-10-21T15:17:49.455" v="248" actId="20577"/>
          <ac:spMkLst>
            <pc:docMk/>
            <pc:sldMk cId="0" sldId="263"/>
            <ac:spMk id="26" creationId="{00000000-0000-0000-0000-000000000000}"/>
          </ac:spMkLst>
        </pc:spChg>
        <pc:spChg chg="mod">
          <ac:chgData name="Manuel Guerrasio" userId="0a0d819e-3733-49c9-b15f-05ab144a1a20" providerId="ADAL" clId="{2DCE008B-31B6-48F8-B355-0A725628E5F2}" dt="2025-10-21T15:17:59.780" v="249"/>
          <ac:spMkLst>
            <pc:docMk/>
            <pc:sldMk cId="0" sldId="263"/>
            <ac:spMk id="33" creationId="{00000000-0000-0000-0000-000000000000}"/>
          </ac:spMkLst>
        </pc:spChg>
        <pc:spChg chg="mod">
          <ac:chgData name="Manuel Guerrasio" userId="0a0d819e-3733-49c9-b15f-05ab144a1a20" providerId="ADAL" clId="{2DCE008B-31B6-48F8-B355-0A725628E5F2}" dt="2025-10-21T15:18:03.363" v="250"/>
          <ac:spMkLst>
            <pc:docMk/>
            <pc:sldMk cId="0" sldId="263"/>
            <ac:spMk id="40" creationId="{00000000-0000-0000-0000-000000000000}"/>
          </ac:spMkLst>
        </pc:spChg>
        <pc:spChg chg="mod">
          <ac:chgData name="Manuel Guerrasio" userId="0a0d819e-3733-49c9-b15f-05ab144a1a20" providerId="ADAL" clId="{2DCE008B-31B6-48F8-B355-0A725628E5F2}" dt="2025-10-21T15:18:06.204" v="251"/>
          <ac:spMkLst>
            <pc:docMk/>
            <pc:sldMk cId="0" sldId="263"/>
            <ac:spMk id="47" creationId="{00000000-0000-0000-0000-000000000000}"/>
          </ac:spMkLst>
        </pc:spChg>
        <pc:spChg chg="mod">
          <ac:chgData name="Manuel Guerrasio" userId="0a0d819e-3733-49c9-b15f-05ab144a1a20" providerId="ADAL" clId="{2DCE008B-31B6-48F8-B355-0A725628E5F2}" dt="2025-10-21T15:18:09.724" v="252"/>
          <ac:spMkLst>
            <pc:docMk/>
            <pc:sldMk cId="0" sldId="263"/>
            <ac:spMk id="54" creationId="{00000000-0000-0000-0000-000000000000}"/>
          </ac:spMkLst>
        </pc:spChg>
        <pc:spChg chg="mod">
          <ac:chgData name="Manuel Guerrasio" userId="0a0d819e-3733-49c9-b15f-05ab144a1a20" providerId="ADAL" clId="{2DCE008B-31B6-48F8-B355-0A725628E5F2}" dt="2025-10-21T15:18:12.875" v="253"/>
          <ac:spMkLst>
            <pc:docMk/>
            <pc:sldMk cId="0" sldId="263"/>
            <ac:spMk id="61" creationId="{00000000-0000-0000-0000-000000000000}"/>
          </ac:spMkLst>
        </pc:spChg>
        <pc:spChg chg="mod">
          <ac:chgData name="Manuel Guerrasio" userId="0a0d819e-3733-49c9-b15f-05ab144a1a20" providerId="ADAL" clId="{2DCE008B-31B6-48F8-B355-0A725628E5F2}" dt="2025-10-21T15:18:15.740" v="254"/>
          <ac:spMkLst>
            <pc:docMk/>
            <pc:sldMk cId="0" sldId="263"/>
            <ac:spMk id="68" creationId="{00000000-0000-0000-0000-000000000000}"/>
          </ac:spMkLst>
        </pc:spChg>
        <pc:spChg chg="mod">
          <ac:chgData name="Manuel Guerrasio" userId="0a0d819e-3733-49c9-b15f-05ab144a1a20" providerId="ADAL" clId="{2DCE008B-31B6-48F8-B355-0A725628E5F2}" dt="2025-10-21T15:18:20.892" v="255"/>
          <ac:spMkLst>
            <pc:docMk/>
            <pc:sldMk cId="0" sldId="263"/>
            <ac:spMk id="75" creationId="{00000000-0000-0000-0000-000000000000}"/>
          </ac:spMkLst>
        </pc:spChg>
        <pc:spChg chg="mod">
          <ac:chgData name="Manuel Guerrasio" userId="0a0d819e-3733-49c9-b15f-05ab144a1a20" providerId="ADAL" clId="{2DCE008B-31B6-48F8-B355-0A725628E5F2}" dt="2025-10-21T15:18:23.916" v="256"/>
          <ac:spMkLst>
            <pc:docMk/>
            <pc:sldMk cId="0" sldId="263"/>
            <ac:spMk id="89" creationId="{00000000-0000-0000-0000-000000000000}"/>
          </ac:spMkLst>
        </pc:spChg>
        <pc:spChg chg="mod">
          <ac:chgData name="Manuel Guerrasio" userId="0a0d819e-3733-49c9-b15f-05ab144a1a20" providerId="ADAL" clId="{2DCE008B-31B6-48F8-B355-0A725628E5F2}" dt="2025-10-21T15:18:29.972" v="258"/>
          <ac:spMkLst>
            <pc:docMk/>
            <pc:sldMk cId="0" sldId="263"/>
            <ac:spMk id="96" creationId="{00000000-0000-0000-0000-000000000000}"/>
          </ac:spMkLst>
        </pc:spChg>
        <pc:spChg chg="mod">
          <ac:chgData name="Manuel Guerrasio" userId="0a0d819e-3733-49c9-b15f-05ab144a1a20" providerId="ADAL" clId="{2DCE008B-31B6-48F8-B355-0A725628E5F2}" dt="2025-10-21T15:18:36.755" v="260"/>
          <ac:spMkLst>
            <pc:docMk/>
            <pc:sldMk cId="0" sldId="263"/>
            <ac:spMk id="110" creationId="{00000000-0000-0000-0000-000000000000}"/>
          </ac:spMkLst>
        </pc:spChg>
        <pc:spChg chg="mod">
          <ac:chgData name="Manuel Guerrasio" userId="0a0d819e-3733-49c9-b15f-05ab144a1a20" providerId="ADAL" clId="{2DCE008B-31B6-48F8-B355-0A725628E5F2}" dt="2025-10-21T15:18:33.197" v="259"/>
          <ac:spMkLst>
            <pc:docMk/>
            <pc:sldMk cId="0" sldId="263"/>
            <ac:spMk id="117" creationId="{00000000-0000-0000-0000-000000000000}"/>
          </ac:spMkLst>
        </pc:spChg>
        <pc:spChg chg="mod">
          <ac:chgData name="Manuel Guerrasio" userId="0a0d819e-3733-49c9-b15f-05ab144a1a20" providerId="ADAL" clId="{2DCE008B-31B6-48F8-B355-0A725628E5F2}" dt="2025-10-21T15:18:26.805" v="257"/>
          <ac:spMkLst>
            <pc:docMk/>
            <pc:sldMk cId="0" sldId="263"/>
            <ac:spMk id="124" creationId="{00000000-0000-0000-0000-000000000000}"/>
          </ac:spMkLst>
        </pc:spChg>
      </pc:sldChg>
      <pc:sldChg chg="modSp mod">
        <pc:chgData name="Manuel Guerrasio" userId="0a0d819e-3733-49c9-b15f-05ab144a1a20" providerId="ADAL" clId="{2DCE008B-31B6-48F8-B355-0A725628E5F2}" dt="2025-10-21T15:17:38.977" v="247"/>
        <pc:sldMkLst>
          <pc:docMk/>
          <pc:sldMk cId="0" sldId="264"/>
        </pc:sldMkLst>
        <pc:spChg chg="mod">
          <ac:chgData name="Manuel Guerrasio" userId="0a0d819e-3733-49c9-b15f-05ab144a1a20" providerId="ADAL" clId="{2DCE008B-31B6-48F8-B355-0A725628E5F2}" dt="2025-10-21T15:13:41.426" v="167" actId="20577"/>
          <ac:spMkLst>
            <pc:docMk/>
            <pc:sldMk cId="0" sldId="264"/>
            <ac:spMk id="45" creationId="{8BBC7533-E8A8-44FB-2992-EBAB009B0DED}"/>
          </ac:spMkLst>
        </pc:spChg>
        <pc:spChg chg="mod">
          <ac:chgData name="Manuel Guerrasio" userId="0a0d819e-3733-49c9-b15f-05ab144a1a20" providerId="ADAL" clId="{2DCE008B-31B6-48F8-B355-0A725628E5F2}" dt="2025-10-21T15:17:38.977" v="247"/>
          <ac:spMkLst>
            <pc:docMk/>
            <pc:sldMk cId="0" sldId="264"/>
            <ac:spMk id="117" creationId="{00000000-0000-0000-0000-000000000000}"/>
          </ac:spMkLst>
        </pc:spChg>
        <pc:grpChg chg="mod">
          <ac:chgData name="Manuel Guerrasio" userId="0a0d819e-3733-49c9-b15f-05ab144a1a20" providerId="ADAL" clId="{2DCE008B-31B6-48F8-B355-0A725628E5F2}" dt="2025-10-21T15:17:36.195" v="246" actId="1076"/>
          <ac:grpSpMkLst>
            <pc:docMk/>
            <pc:sldMk cId="0" sldId="264"/>
            <ac:grpSpMk id="112" creationId="{00000000-0000-0000-0000-000000000000}"/>
          </ac:grpSpMkLst>
        </pc:grpChg>
      </pc:sldChg>
      <pc:sldChg chg="modSp mod">
        <pc:chgData name="Manuel Guerrasio" userId="0a0d819e-3733-49c9-b15f-05ab144a1a20" providerId="ADAL" clId="{2DCE008B-31B6-48F8-B355-0A725628E5F2}" dt="2025-10-21T15:16:52.322" v="241"/>
        <pc:sldMkLst>
          <pc:docMk/>
          <pc:sldMk cId="0" sldId="267"/>
        </pc:sldMkLst>
        <pc:spChg chg="mod">
          <ac:chgData name="Manuel Guerrasio" userId="0a0d819e-3733-49c9-b15f-05ab144a1a20" providerId="ADAL" clId="{2DCE008B-31B6-48F8-B355-0A725628E5F2}" dt="2025-10-21T15:13:24.977" v="153"/>
          <ac:spMkLst>
            <pc:docMk/>
            <pc:sldMk cId="0" sldId="267"/>
            <ac:spMk id="3" creationId="{00000000-0000-0000-0000-000000000000}"/>
          </ac:spMkLst>
        </pc:spChg>
        <pc:spChg chg="mod">
          <ac:chgData name="Manuel Guerrasio" userId="0a0d819e-3733-49c9-b15f-05ab144a1a20" providerId="ADAL" clId="{2DCE008B-31B6-48F8-B355-0A725628E5F2}" dt="2025-10-21T15:13:27.826" v="154" actId="20577"/>
          <ac:spMkLst>
            <pc:docMk/>
            <pc:sldMk cId="0" sldId="267"/>
            <ac:spMk id="6" creationId="{00000000-0000-0000-0000-000000000000}"/>
          </ac:spMkLst>
        </pc:spChg>
        <pc:spChg chg="mod">
          <ac:chgData name="Manuel Guerrasio" userId="0a0d819e-3733-49c9-b15f-05ab144a1a20" providerId="ADAL" clId="{2DCE008B-31B6-48F8-B355-0A725628E5F2}" dt="2025-10-21T15:13:29.357" v="155" actId="20577"/>
          <ac:spMkLst>
            <pc:docMk/>
            <pc:sldMk cId="0" sldId="267"/>
            <ac:spMk id="19" creationId="{00000000-0000-0000-0000-000000000000}"/>
          </ac:spMkLst>
        </pc:spChg>
        <pc:spChg chg="mod">
          <ac:chgData name="Manuel Guerrasio" userId="0a0d819e-3733-49c9-b15f-05ab144a1a20" providerId="ADAL" clId="{2DCE008B-31B6-48F8-B355-0A725628E5F2}" dt="2025-10-21T15:09:56.610" v="8" actId="20577"/>
          <ac:spMkLst>
            <pc:docMk/>
            <pc:sldMk cId="0" sldId="267"/>
            <ac:spMk id="25" creationId="{00000000-0000-0000-0000-000000000000}"/>
          </ac:spMkLst>
        </pc:spChg>
        <pc:spChg chg="mod">
          <ac:chgData name="Manuel Guerrasio" userId="0a0d819e-3733-49c9-b15f-05ab144a1a20" providerId="ADAL" clId="{2DCE008B-31B6-48F8-B355-0A725628E5F2}" dt="2025-10-21T15:10:01.619" v="16" actId="20577"/>
          <ac:spMkLst>
            <pc:docMk/>
            <pc:sldMk cId="0" sldId="267"/>
            <ac:spMk id="32" creationId="{00000000-0000-0000-0000-000000000000}"/>
          </ac:spMkLst>
        </pc:spChg>
        <pc:spChg chg="mod">
          <ac:chgData name="Manuel Guerrasio" userId="0a0d819e-3733-49c9-b15f-05ab144a1a20" providerId="ADAL" clId="{2DCE008B-31B6-48F8-B355-0A725628E5F2}" dt="2025-10-21T15:10:04.078" v="23" actId="20577"/>
          <ac:spMkLst>
            <pc:docMk/>
            <pc:sldMk cId="0" sldId="267"/>
            <ac:spMk id="39" creationId="{00000000-0000-0000-0000-000000000000}"/>
          </ac:spMkLst>
        </pc:spChg>
        <pc:spChg chg="mod">
          <ac:chgData name="Manuel Guerrasio" userId="0a0d819e-3733-49c9-b15f-05ab144a1a20" providerId="ADAL" clId="{2DCE008B-31B6-48F8-B355-0A725628E5F2}" dt="2025-10-21T15:10:06.986" v="28" actId="20577"/>
          <ac:spMkLst>
            <pc:docMk/>
            <pc:sldMk cId="0" sldId="267"/>
            <ac:spMk id="46" creationId="{00000000-0000-0000-0000-000000000000}"/>
          </ac:spMkLst>
        </pc:spChg>
        <pc:spChg chg="mod">
          <ac:chgData name="Manuel Guerrasio" userId="0a0d819e-3733-49c9-b15f-05ab144a1a20" providerId="ADAL" clId="{2DCE008B-31B6-48F8-B355-0A725628E5F2}" dt="2025-10-21T15:10:12.541" v="30" actId="20577"/>
          <ac:spMkLst>
            <pc:docMk/>
            <pc:sldMk cId="0" sldId="267"/>
            <ac:spMk id="81" creationId="{00000000-0000-0000-0000-000000000000}"/>
          </ac:spMkLst>
        </pc:spChg>
        <pc:spChg chg="mod">
          <ac:chgData name="Manuel Guerrasio" userId="0a0d819e-3733-49c9-b15f-05ab144a1a20" providerId="ADAL" clId="{2DCE008B-31B6-48F8-B355-0A725628E5F2}" dt="2025-10-21T15:16:52.322" v="241"/>
          <ac:spMkLst>
            <pc:docMk/>
            <pc:sldMk cId="0" sldId="267"/>
            <ac:spMk id="82" creationId="{00000000-0000-0000-0000-000000000000}"/>
          </ac:spMkLst>
        </pc:spChg>
      </pc:sldChg>
      <pc:sldChg chg="addSp modSp mod">
        <pc:chgData name="Manuel Guerrasio" userId="0a0d819e-3733-49c9-b15f-05ab144a1a20" providerId="ADAL" clId="{2DCE008B-31B6-48F8-B355-0A725628E5F2}" dt="2025-10-21T15:23:49.720" v="349" actId="20577"/>
        <pc:sldMkLst>
          <pc:docMk/>
          <pc:sldMk cId="0" sldId="268"/>
        </pc:sldMkLst>
        <pc:spChg chg="mod">
          <ac:chgData name="Manuel Guerrasio" userId="0a0d819e-3733-49c9-b15f-05ab144a1a20" providerId="ADAL" clId="{2DCE008B-31B6-48F8-B355-0A725628E5F2}" dt="2025-10-21T15:23:49.720" v="349" actId="20577"/>
          <ac:spMkLst>
            <pc:docMk/>
            <pc:sldMk cId="0" sldId="268"/>
            <ac:spMk id="3" creationId="{00000000-0000-0000-0000-000000000000}"/>
          </ac:spMkLst>
        </pc:spChg>
        <pc:spChg chg="mod">
          <ac:chgData name="Manuel Guerrasio" userId="0a0d819e-3733-49c9-b15f-05ab144a1a20" providerId="ADAL" clId="{2DCE008B-31B6-48F8-B355-0A725628E5F2}" dt="2025-10-21T15:12:56.458" v="136" actId="20577"/>
          <ac:spMkLst>
            <pc:docMk/>
            <pc:sldMk cId="0" sldId="268"/>
            <ac:spMk id="6" creationId="{00000000-0000-0000-0000-000000000000}"/>
          </ac:spMkLst>
        </pc:spChg>
        <pc:spChg chg="mod">
          <ac:chgData name="Manuel Guerrasio" userId="0a0d819e-3733-49c9-b15f-05ab144a1a20" providerId="ADAL" clId="{2DCE008B-31B6-48F8-B355-0A725628E5F2}" dt="2025-10-21T15:12:53.536" v="128" actId="20577"/>
          <ac:spMkLst>
            <pc:docMk/>
            <pc:sldMk cId="0" sldId="268"/>
            <ac:spMk id="19" creationId="{00000000-0000-0000-0000-000000000000}"/>
          </ac:spMkLst>
        </pc:spChg>
        <pc:spChg chg="mod">
          <ac:chgData name="Manuel Guerrasio" userId="0a0d819e-3733-49c9-b15f-05ab144a1a20" providerId="ADAL" clId="{2DCE008B-31B6-48F8-B355-0A725628E5F2}" dt="2025-10-21T15:17:11.010" v="243"/>
          <ac:spMkLst>
            <pc:docMk/>
            <pc:sldMk cId="0" sldId="268"/>
            <ac:spMk id="26" creationId="{00000000-0000-0000-0000-000000000000}"/>
          </ac:spMkLst>
        </pc:spChg>
        <pc:spChg chg="mod">
          <ac:chgData name="Manuel Guerrasio" userId="0a0d819e-3733-49c9-b15f-05ab144a1a20" providerId="ADAL" clId="{2DCE008B-31B6-48F8-B355-0A725628E5F2}" dt="2025-10-21T15:17:15.783" v="244"/>
          <ac:spMkLst>
            <pc:docMk/>
            <pc:sldMk cId="0" sldId="268"/>
            <ac:spMk id="41" creationId="{00000000-0000-0000-0000-000000000000}"/>
          </ac:spMkLst>
        </pc:spChg>
        <pc:spChg chg="mod">
          <ac:chgData name="Manuel Guerrasio" userId="0a0d819e-3733-49c9-b15f-05ab144a1a20" providerId="ADAL" clId="{2DCE008B-31B6-48F8-B355-0A725628E5F2}" dt="2025-10-21T15:10:30.443" v="59" actId="20577"/>
          <ac:spMkLst>
            <pc:docMk/>
            <pc:sldMk cId="0" sldId="268"/>
            <ac:spMk id="52" creationId="{00000000-0000-0000-0000-000000000000}"/>
          </ac:spMkLst>
        </pc:spChg>
        <pc:spChg chg="mod">
          <ac:chgData name="Manuel Guerrasio" userId="0a0d819e-3733-49c9-b15f-05ab144a1a20" providerId="ADAL" clId="{2DCE008B-31B6-48F8-B355-0A725628E5F2}" dt="2025-10-21T15:10:35.916" v="64" actId="20577"/>
          <ac:spMkLst>
            <pc:docMk/>
            <pc:sldMk cId="0" sldId="268"/>
            <ac:spMk id="80" creationId="{00000000-0000-0000-0000-000000000000}"/>
          </ac:spMkLst>
        </pc:spChg>
        <pc:spChg chg="mod">
          <ac:chgData name="Manuel Guerrasio" userId="0a0d819e-3733-49c9-b15f-05ab144a1a20" providerId="ADAL" clId="{2DCE008B-31B6-48F8-B355-0A725628E5F2}" dt="2025-10-21T15:17:02.636" v="242" actId="1076"/>
          <ac:spMkLst>
            <pc:docMk/>
            <pc:sldMk cId="0" sldId="268"/>
            <ac:spMk id="84" creationId="{00000000-0000-0000-0000-000000000000}"/>
          </ac:spMkLst>
        </pc:spChg>
        <pc:spChg chg="mod">
          <ac:chgData name="Manuel Guerrasio" userId="0a0d819e-3733-49c9-b15f-05ab144a1a20" providerId="ADAL" clId="{2DCE008B-31B6-48F8-B355-0A725628E5F2}" dt="2025-10-21T15:10:20.748" v="44" actId="20577"/>
          <ac:spMkLst>
            <pc:docMk/>
            <pc:sldMk cId="0" sldId="268"/>
            <ac:spMk id="100" creationId="{00000000-0000-0000-0000-000000000000}"/>
          </ac:spMkLst>
        </pc:spChg>
        <pc:spChg chg="mod">
          <ac:chgData name="Manuel Guerrasio" userId="0a0d819e-3733-49c9-b15f-05ab144a1a20" providerId="ADAL" clId="{2DCE008B-31B6-48F8-B355-0A725628E5F2}" dt="2025-10-21T15:14:25.885" v="170"/>
          <ac:spMkLst>
            <pc:docMk/>
            <pc:sldMk cId="0" sldId="268"/>
            <ac:spMk id="133" creationId="{00000000-0000-0000-0000-000000000000}"/>
          </ac:spMkLst>
        </pc:spChg>
        <pc:spChg chg="mod">
          <ac:chgData name="Manuel Guerrasio" userId="0a0d819e-3733-49c9-b15f-05ab144a1a20" providerId="ADAL" clId="{2DCE008B-31B6-48F8-B355-0A725628E5F2}" dt="2025-10-21T15:14:25.885" v="170"/>
          <ac:spMkLst>
            <pc:docMk/>
            <pc:sldMk cId="0" sldId="268"/>
            <ac:spMk id="134" creationId="{00000000-0000-0000-0000-000000000000}"/>
          </ac:spMkLst>
        </pc:spChg>
        <pc:spChg chg="mod">
          <ac:chgData name="Manuel Guerrasio" userId="0a0d819e-3733-49c9-b15f-05ab144a1a20" providerId="ADAL" clId="{2DCE008B-31B6-48F8-B355-0A725628E5F2}" dt="2025-10-21T15:14:25.885" v="170"/>
          <ac:spMkLst>
            <pc:docMk/>
            <pc:sldMk cId="0" sldId="268"/>
            <ac:spMk id="135" creationId="{00000000-0000-0000-0000-000000000000}"/>
          </ac:spMkLst>
        </pc:spChg>
        <pc:spChg chg="mod">
          <ac:chgData name="Manuel Guerrasio" userId="0a0d819e-3733-49c9-b15f-05ab144a1a20" providerId="ADAL" clId="{2DCE008B-31B6-48F8-B355-0A725628E5F2}" dt="2025-10-21T15:14:25.885" v="170"/>
          <ac:spMkLst>
            <pc:docMk/>
            <pc:sldMk cId="0" sldId="268"/>
            <ac:spMk id="136" creationId="{00000000-0000-0000-0000-000000000000}"/>
          </ac:spMkLst>
        </pc:spChg>
        <pc:spChg chg="mod">
          <ac:chgData name="Manuel Guerrasio" userId="0a0d819e-3733-49c9-b15f-05ab144a1a20" providerId="ADAL" clId="{2DCE008B-31B6-48F8-B355-0A725628E5F2}" dt="2025-10-21T15:17:22.257" v="245"/>
          <ac:spMkLst>
            <pc:docMk/>
            <pc:sldMk cId="0" sldId="268"/>
            <ac:spMk id="137" creationId="{00000000-0000-0000-0000-000000000000}"/>
          </ac:spMkLst>
        </pc:spChg>
        <pc:spChg chg="mod">
          <ac:chgData name="Manuel Guerrasio" userId="0a0d819e-3733-49c9-b15f-05ab144a1a20" providerId="ADAL" clId="{2DCE008B-31B6-48F8-B355-0A725628E5F2}" dt="2025-10-21T15:14:25.885" v="170"/>
          <ac:spMkLst>
            <pc:docMk/>
            <pc:sldMk cId="0" sldId="268"/>
            <ac:spMk id="138" creationId="{00000000-0000-0000-0000-000000000000}"/>
          </ac:spMkLst>
        </pc:spChg>
        <pc:grpChg chg="add mod">
          <ac:chgData name="Manuel Guerrasio" userId="0a0d819e-3733-49c9-b15f-05ab144a1a20" providerId="ADAL" clId="{2DCE008B-31B6-48F8-B355-0A725628E5F2}" dt="2025-10-21T15:14:29.320" v="171" actId="1076"/>
          <ac:grpSpMkLst>
            <pc:docMk/>
            <pc:sldMk cId="0" sldId="268"/>
            <ac:grpSpMk id="132" creationId="{00000000-0000-0000-0000-000000000000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F1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549900" y="76200"/>
            <a:ext cx="1905000" cy="2209800"/>
            <a:chOff x="5549900" y="76200"/>
            <a:chExt cx="1905000" cy="2209800"/>
          </a:xfrm>
        </p:grpSpPr>
        <p:sp>
          <p:nvSpPr>
            <p:cNvPr id="3" name="TextBox 3"/>
            <p:cNvSpPr txBox="1"/>
            <p:nvPr/>
          </p:nvSpPr>
          <p:spPr>
            <a:xfrm>
              <a:off x="5549900" y="76200"/>
              <a:ext cx="1905000" cy="1778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100" b="1">
                  <a:solidFill>
                    <a:srgbClr val="000000"/>
                  </a:solidFill>
                  <a:latin typeface="Calibri"/>
                  <a:cs typeface="Calibri"/>
                </a:rPr>
                <a:t>Elena Bignardi</a:t>
              </a:r>
              <a:endParaRPr lang="en-US"/>
            </a:p>
          </p:txBody>
        </p:sp>
        <p:sp>
          <p:nvSpPr>
            <p:cNvPr id="4" name="AutoShape 4"/>
            <p:cNvSpPr/>
            <p:nvPr/>
          </p:nvSpPr>
          <p:spPr>
            <a:xfrm>
              <a:off x="5549900" y="254000"/>
              <a:ext cx="1905000" cy="1955800"/>
            </a:xfrm>
            <a:prstGeom prst="roundRect">
              <a:avLst>
                <a:gd name="adj" fmla="val 2318"/>
              </a:avLst>
            </a:prstGeom>
            <a:solidFill>
              <a:srgbClr val="FFFFFF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5" name="AutoShape 5"/>
            <p:cNvSpPr/>
            <p:nvPr/>
          </p:nvSpPr>
          <p:spPr>
            <a:xfrm>
              <a:off x="5549900" y="254000"/>
              <a:ext cx="1905000" cy="63500"/>
            </a:xfrm>
            <a:prstGeom prst="roundRect">
              <a:avLst>
                <a:gd name="adj" fmla="val 2318"/>
              </a:avLst>
            </a:prstGeom>
            <a:solidFill>
              <a:srgbClr val="FAD300"/>
            </a:solidFill>
          </p:spPr>
          <p:txBody>
            <a:bodyPr/>
            <a:lstStyle/>
            <a:p>
              <a:endParaRPr lang="it-IT"/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5562600" y="8128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400" b="0">
                  <a:solidFill>
                    <a:srgbClr val="000000"/>
                  </a:solidFill>
                  <a:latin typeface="Calibri"/>
                  <a:cs typeface="Calibri"/>
                </a:rPr>
                <a:t>Elena Bignardi</a:t>
              </a:r>
              <a:endParaRPr lang="en-US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5562600" y="11049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 dirty="0">
                  <a:solidFill>
                    <a:srgbClr val="000000"/>
                  </a:solidFill>
                  <a:latin typeface="Calibri Light"/>
                  <a:cs typeface="Calibri Light"/>
                </a:rPr>
                <a:t>Principal / Head of School</a:t>
              </a:r>
              <a:endParaRPr lang="en-US" dirty="0"/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5562600" y="13970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Mile School</a:t>
              </a:r>
              <a:endParaRPr lang="en-US"/>
            </a:p>
          </p:txBody>
        </p:sp>
      </p:grpSp>
      <p:sp>
        <p:nvSpPr>
          <p:cNvPr id="9" name="AutoShape 9"/>
          <p:cNvSpPr/>
          <p:nvPr/>
        </p:nvSpPr>
        <p:spPr>
          <a:xfrm>
            <a:off x="6502400" y="2209800"/>
            <a:ext cx="0" cy="190500"/>
          </a:xfrm>
          <a:prstGeom prst="line">
            <a:avLst/>
          </a:prstGeom>
          <a:ln w="12700">
            <a:solidFill>
              <a:srgbClr val="CCCCCC"/>
            </a:solidFill>
          </a:ln>
        </p:spPr>
        <p:txBody>
          <a:bodyPr/>
          <a:lstStyle/>
          <a:p>
            <a:endParaRPr lang="it-IT"/>
          </a:p>
        </p:txBody>
      </p:sp>
      <p:sp>
        <p:nvSpPr>
          <p:cNvPr id="10" name="AutoShape 10"/>
          <p:cNvSpPr/>
          <p:nvPr/>
        </p:nvSpPr>
        <p:spPr>
          <a:xfrm>
            <a:off x="635000" y="2400300"/>
            <a:ext cx="11734800" cy="12700"/>
          </a:xfrm>
          <a:prstGeom prst="line">
            <a:avLst/>
          </a:prstGeom>
          <a:ln w="12700">
            <a:solidFill>
              <a:srgbClr val="CCCCCC"/>
            </a:solidFill>
          </a:ln>
        </p:spPr>
        <p:txBody>
          <a:bodyPr/>
          <a:lstStyle/>
          <a:p>
            <a:endParaRPr lang="it-IT"/>
          </a:p>
        </p:txBody>
      </p:sp>
      <p:sp>
        <p:nvSpPr>
          <p:cNvPr id="11" name="AutoShape 11"/>
          <p:cNvSpPr/>
          <p:nvPr/>
        </p:nvSpPr>
        <p:spPr>
          <a:xfrm>
            <a:off x="635000" y="2400300"/>
            <a:ext cx="0" cy="190500"/>
          </a:xfrm>
          <a:prstGeom prst="line">
            <a:avLst/>
          </a:prstGeom>
          <a:ln w="12700">
            <a:solidFill>
              <a:srgbClr val="CCCCCC"/>
            </a:solidFill>
          </a:ln>
        </p:spPr>
        <p:txBody>
          <a:bodyPr/>
          <a:lstStyle/>
          <a:p>
            <a:endParaRPr lang="it-IT"/>
          </a:p>
        </p:txBody>
      </p:sp>
      <p:sp>
        <p:nvSpPr>
          <p:cNvPr id="12" name="AutoShape 12"/>
          <p:cNvSpPr/>
          <p:nvPr/>
        </p:nvSpPr>
        <p:spPr>
          <a:xfrm>
            <a:off x="12369800" y="2400300"/>
            <a:ext cx="0" cy="190500"/>
          </a:xfrm>
          <a:prstGeom prst="line">
            <a:avLst/>
          </a:prstGeom>
          <a:ln w="12700">
            <a:solidFill>
              <a:srgbClr val="CCCCCC"/>
            </a:solidFill>
          </a:ln>
        </p:spPr>
        <p:txBody>
          <a:bodyPr/>
          <a:lstStyle/>
          <a:p>
            <a:endParaRPr lang="it-IT"/>
          </a:p>
        </p:txBody>
      </p:sp>
      <p:grpSp>
        <p:nvGrpSpPr>
          <p:cNvPr id="13" name="Group 13"/>
          <p:cNvGrpSpPr/>
          <p:nvPr/>
        </p:nvGrpSpPr>
        <p:grpSpPr>
          <a:xfrm>
            <a:off x="8051800" y="254000"/>
            <a:ext cx="4318000" cy="2209800"/>
            <a:chOff x="8051800" y="254000"/>
            <a:chExt cx="4318000" cy="2209800"/>
          </a:xfrm>
        </p:grpSpPr>
        <p:sp>
          <p:nvSpPr>
            <p:cNvPr id="14" name="AutoShape 14"/>
            <p:cNvSpPr/>
            <p:nvPr/>
          </p:nvSpPr>
          <p:spPr>
            <a:xfrm>
              <a:off x="12306300" y="254000"/>
              <a:ext cx="152400" cy="152400"/>
            </a:xfrm>
            <a:prstGeom prst="ellipse">
              <a:avLst/>
            </a:prstGeom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8051800" y="215900"/>
              <a:ext cx="4165600" cy="1905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r">
                <a:defRPr/>
              </a:pPr>
              <a:r>
                <a:rPr lang="en-US" sz="1200">
                  <a:solidFill>
                    <a:srgbClr val="333333"/>
                  </a:solidFill>
                  <a:latin typeface="Calibri"/>
                  <a:cs typeface="Calibri"/>
                </a:rPr>
                <a:t>Monique Louis</a:t>
              </a:r>
              <a:endParaRPr lang="en-US"/>
            </a:p>
          </p:txBody>
        </p:sp>
        <p:sp>
          <p:nvSpPr>
            <p:cNvPr id="16" name="AutoShape 16"/>
            <p:cNvSpPr/>
            <p:nvPr/>
          </p:nvSpPr>
          <p:spPr>
            <a:xfrm>
              <a:off x="12306300" y="508000"/>
              <a:ext cx="152400" cy="152400"/>
            </a:xfrm>
            <a:prstGeom prst="ellipse">
              <a:avLst/>
            </a:prstGeom>
            <a:solidFill>
              <a:srgbClr val="FAD300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7" name="TextBox 17"/>
            <p:cNvSpPr txBox="1"/>
            <p:nvPr/>
          </p:nvSpPr>
          <p:spPr>
            <a:xfrm>
              <a:off x="8051800" y="469900"/>
              <a:ext cx="4165600" cy="1905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r">
                <a:defRPr/>
              </a:pPr>
              <a:r>
                <a:rPr lang="en-US" sz="1300">
                  <a:solidFill>
                    <a:srgbClr val="333333"/>
                  </a:solidFill>
                  <a:latin typeface="Calibri"/>
                  <a:cs typeface="Calibri"/>
                </a:rPr>
                <a:t>Elena Bignardi</a:t>
              </a:r>
              <a:endParaRPr lang="en-US"/>
            </a:p>
          </p:txBody>
        </p:sp>
      </p:grpSp>
      <p:pic>
        <p:nvPicPr>
          <p:cNvPr id="18" name="Picture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000" y="254000"/>
            <a:ext cx="1371600" cy="642638"/>
          </a:xfrm>
          <a:prstGeom prst="rect">
            <a:avLst/>
          </a:prstGeom>
        </p:spPr>
      </p:pic>
      <p:grpSp>
        <p:nvGrpSpPr>
          <p:cNvPr id="19" name="Group 19"/>
          <p:cNvGrpSpPr/>
          <p:nvPr/>
        </p:nvGrpSpPr>
        <p:grpSpPr>
          <a:xfrm>
            <a:off x="723900" y="2540000"/>
            <a:ext cx="1905000" cy="2209800"/>
            <a:chOff x="723900" y="2540000"/>
            <a:chExt cx="1905000" cy="2209800"/>
          </a:xfrm>
        </p:grpSpPr>
        <p:sp>
          <p:nvSpPr>
            <p:cNvPr id="20" name="TextBox 20"/>
            <p:cNvSpPr txBox="1"/>
            <p:nvPr/>
          </p:nvSpPr>
          <p:spPr>
            <a:xfrm>
              <a:off x="723900" y="2540000"/>
              <a:ext cx="1905000" cy="1778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100" b="1" dirty="0">
                  <a:solidFill>
                    <a:srgbClr val="000000"/>
                  </a:solidFill>
                  <a:latin typeface="Calibri"/>
                  <a:cs typeface="Calibri"/>
                </a:rPr>
                <a:t>Andrea de </a:t>
              </a:r>
              <a:r>
                <a:rPr lang="en-US" sz="1100" b="1" dirty="0" err="1">
                  <a:solidFill>
                    <a:srgbClr val="000000"/>
                  </a:solidFill>
                  <a:latin typeface="Calibri"/>
                  <a:cs typeface="Calibri"/>
                </a:rPr>
                <a:t>Milato</a:t>
              </a:r>
              <a:endParaRPr lang="en-US" dirty="0"/>
            </a:p>
          </p:txBody>
        </p:sp>
        <p:sp>
          <p:nvSpPr>
            <p:cNvPr id="21" name="AutoShape 21"/>
            <p:cNvSpPr/>
            <p:nvPr/>
          </p:nvSpPr>
          <p:spPr>
            <a:xfrm>
              <a:off x="723900" y="2717800"/>
              <a:ext cx="1905000" cy="1955800"/>
            </a:xfrm>
            <a:prstGeom prst="roundRect">
              <a:avLst>
                <a:gd name="adj" fmla="val 2318"/>
              </a:avLst>
            </a:prstGeom>
            <a:solidFill>
              <a:srgbClr val="FFFFFF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2" name="AutoShape 22"/>
            <p:cNvSpPr/>
            <p:nvPr/>
          </p:nvSpPr>
          <p:spPr>
            <a:xfrm>
              <a:off x="723900" y="2717800"/>
              <a:ext cx="1905000" cy="63500"/>
            </a:xfrm>
            <a:prstGeom prst="roundRect">
              <a:avLst>
                <a:gd name="adj" fmla="val 2318"/>
              </a:avLst>
            </a:prstGeom>
            <a:solidFill>
              <a:srgbClr val="FAD300"/>
            </a:solidFill>
          </p:spPr>
          <p:txBody>
            <a:bodyPr/>
            <a:lstStyle/>
            <a:p>
              <a:endParaRPr lang="it-IT"/>
            </a:p>
          </p:txBody>
        </p:sp>
        <p:sp>
          <p:nvSpPr>
            <p:cNvPr id="23" name="TextBox 23"/>
            <p:cNvSpPr txBox="1"/>
            <p:nvPr/>
          </p:nvSpPr>
          <p:spPr>
            <a:xfrm>
              <a:off x="736600" y="32766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400" b="0" dirty="0">
                  <a:solidFill>
                    <a:srgbClr val="000000"/>
                  </a:solidFill>
                  <a:latin typeface="Calibri"/>
                  <a:cs typeface="Calibri"/>
                </a:rPr>
                <a:t>Andrea de </a:t>
              </a:r>
              <a:r>
                <a:rPr lang="en-US" sz="1400" b="0" dirty="0" err="1">
                  <a:solidFill>
                    <a:srgbClr val="000000"/>
                  </a:solidFill>
                  <a:latin typeface="Calibri"/>
                  <a:cs typeface="Calibri"/>
                </a:rPr>
                <a:t>Milato</a:t>
              </a:r>
              <a:endParaRPr lang="en-US" dirty="0"/>
            </a:p>
          </p:txBody>
        </p:sp>
        <p:sp>
          <p:nvSpPr>
            <p:cNvPr id="24" name="TextBox 24"/>
            <p:cNvSpPr txBox="1"/>
            <p:nvPr/>
          </p:nvSpPr>
          <p:spPr>
            <a:xfrm>
              <a:off x="736600" y="35687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Head of Middle School</a:t>
              </a:r>
              <a:endParaRPr lang="en-US"/>
            </a:p>
          </p:txBody>
        </p:sp>
        <p:sp>
          <p:nvSpPr>
            <p:cNvPr id="25" name="TextBox 25"/>
            <p:cNvSpPr txBox="1"/>
            <p:nvPr/>
          </p:nvSpPr>
          <p:spPr>
            <a:xfrm>
              <a:off x="736600" y="38608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Mile School</a:t>
              </a:r>
              <a:endParaRPr lang="en-US"/>
            </a:p>
          </p:txBody>
        </p:sp>
      </p:grpSp>
      <p:grpSp>
        <p:nvGrpSpPr>
          <p:cNvPr id="26" name="Group 26"/>
          <p:cNvGrpSpPr/>
          <p:nvPr/>
        </p:nvGrpSpPr>
        <p:grpSpPr>
          <a:xfrm>
            <a:off x="3136900" y="2540000"/>
            <a:ext cx="1905000" cy="2209800"/>
            <a:chOff x="3136900" y="2540000"/>
            <a:chExt cx="1905000" cy="2209800"/>
          </a:xfrm>
        </p:grpSpPr>
        <p:sp>
          <p:nvSpPr>
            <p:cNvPr id="27" name="TextBox 27"/>
            <p:cNvSpPr txBox="1"/>
            <p:nvPr/>
          </p:nvSpPr>
          <p:spPr>
            <a:xfrm>
              <a:off x="3136900" y="2540000"/>
              <a:ext cx="1905000" cy="1778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100" b="1">
                  <a:solidFill>
                    <a:srgbClr val="000000"/>
                  </a:solidFill>
                  <a:latin typeface="Calibri"/>
                  <a:cs typeface="Calibri"/>
                </a:rPr>
                <a:t>Beth Ann D'Amore</a:t>
              </a:r>
              <a:endParaRPr lang="en-US"/>
            </a:p>
          </p:txBody>
        </p:sp>
        <p:sp>
          <p:nvSpPr>
            <p:cNvPr id="28" name="AutoShape 28"/>
            <p:cNvSpPr/>
            <p:nvPr/>
          </p:nvSpPr>
          <p:spPr>
            <a:xfrm>
              <a:off x="3136900" y="2717800"/>
              <a:ext cx="1905000" cy="1955800"/>
            </a:xfrm>
            <a:prstGeom prst="roundRect">
              <a:avLst>
                <a:gd name="adj" fmla="val 2318"/>
              </a:avLst>
            </a:prstGeom>
            <a:solidFill>
              <a:srgbClr val="FFFFFF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9" name="AutoShape 29"/>
            <p:cNvSpPr/>
            <p:nvPr/>
          </p:nvSpPr>
          <p:spPr>
            <a:xfrm>
              <a:off x="3136900" y="2717800"/>
              <a:ext cx="1905000" cy="63500"/>
            </a:xfrm>
            <a:prstGeom prst="roundRect">
              <a:avLst>
                <a:gd name="adj" fmla="val 2318"/>
              </a:avLst>
            </a:prstGeom>
            <a:solidFill>
              <a:srgbClr val="FAD300"/>
            </a:solidFill>
          </p:spPr>
          <p:txBody>
            <a:bodyPr/>
            <a:lstStyle/>
            <a:p>
              <a:endParaRPr lang="it-IT"/>
            </a:p>
          </p:txBody>
        </p:sp>
        <p:sp>
          <p:nvSpPr>
            <p:cNvPr id="30" name="TextBox 30"/>
            <p:cNvSpPr txBox="1"/>
            <p:nvPr/>
          </p:nvSpPr>
          <p:spPr>
            <a:xfrm>
              <a:off x="3149600" y="32766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400" b="0">
                  <a:solidFill>
                    <a:srgbClr val="000000"/>
                  </a:solidFill>
                  <a:latin typeface="Calibri"/>
                  <a:cs typeface="Calibri"/>
                </a:rPr>
                <a:t>Beth Ann D'Amore</a:t>
              </a:r>
              <a:endParaRPr lang="en-US"/>
            </a:p>
          </p:txBody>
        </p:sp>
        <p:sp>
          <p:nvSpPr>
            <p:cNvPr id="31" name="TextBox 31"/>
            <p:cNvSpPr txBox="1"/>
            <p:nvPr/>
          </p:nvSpPr>
          <p:spPr>
            <a:xfrm>
              <a:off x="3149600" y="35687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 dirty="0">
                  <a:solidFill>
                    <a:srgbClr val="000000"/>
                  </a:solidFill>
                  <a:latin typeface="Calibri Light"/>
                  <a:cs typeface="Calibri Light"/>
                </a:rPr>
                <a:t>English Area Coordinat</a:t>
              </a:r>
              <a:r>
                <a:rPr lang="en-US" sz="1200" dirty="0">
                  <a:solidFill>
                    <a:srgbClr val="000000"/>
                  </a:solidFill>
                  <a:latin typeface="Calibri Light"/>
                  <a:cs typeface="Calibri Light"/>
                </a:rPr>
                <a:t>or</a:t>
              </a:r>
              <a:endParaRPr lang="en-US" dirty="0"/>
            </a:p>
          </p:txBody>
        </p:sp>
        <p:sp>
          <p:nvSpPr>
            <p:cNvPr id="32" name="TextBox 32"/>
            <p:cNvSpPr txBox="1"/>
            <p:nvPr/>
          </p:nvSpPr>
          <p:spPr>
            <a:xfrm>
              <a:off x="3149600" y="38608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Mile School</a:t>
              </a:r>
              <a:endParaRPr lang="en-US"/>
            </a:p>
          </p:txBody>
        </p:sp>
      </p:grpSp>
      <p:grpSp>
        <p:nvGrpSpPr>
          <p:cNvPr id="33" name="Group 33"/>
          <p:cNvGrpSpPr/>
          <p:nvPr/>
        </p:nvGrpSpPr>
        <p:grpSpPr>
          <a:xfrm>
            <a:off x="5549900" y="2540000"/>
            <a:ext cx="1905000" cy="2209800"/>
            <a:chOff x="5549900" y="2540000"/>
            <a:chExt cx="1905000" cy="2209800"/>
          </a:xfrm>
        </p:grpSpPr>
        <p:sp>
          <p:nvSpPr>
            <p:cNvPr id="34" name="TextBox 34"/>
            <p:cNvSpPr txBox="1"/>
            <p:nvPr/>
          </p:nvSpPr>
          <p:spPr>
            <a:xfrm>
              <a:off x="5549900" y="2540000"/>
              <a:ext cx="1905000" cy="1778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100" b="1">
                  <a:solidFill>
                    <a:srgbClr val="000000"/>
                  </a:solidFill>
                  <a:latin typeface="Calibri"/>
                  <a:cs typeface="Calibri"/>
                </a:rPr>
                <a:t>Claudia Sagone</a:t>
              </a:r>
              <a:endParaRPr lang="en-US"/>
            </a:p>
          </p:txBody>
        </p:sp>
        <p:sp>
          <p:nvSpPr>
            <p:cNvPr id="35" name="AutoShape 35"/>
            <p:cNvSpPr/>
            <p:nvPr/>
          </p:nvSpPr>
          <p:spPr>
            <a:xfrm>
              <a:off x="5549900" y="2717800"/>
              <a:ext cx="1905000" cy="1955800"/>
            </a:xfrm>
            <a:prstGeom prst="roundRect">
              <a:avLst>
                <a:gd name="adj" fmla="val 2318"/>
              </a:avLst>
            </a:prstGeom>
            <a:solidFill>
              <a:srgbClr val="FFFFFF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36" name="AutoShape 36"/>
            <p:cNvSpPr/>
            <p:nvPr/>
          </p:nvSpPr>
          <p:spPr>
            <a:xfrm>
              <a:off x="5549900" y="2717800"/>
              <a:ext cx="1905000" cy="63500"/>
            </a:xfrm>
            <a:prstGeom prst="roundRect">
              <a:avLst>
                <a:gd name="adj" fmla="val 2318"/>
              </a:avLst>
            </a:prstGeom>
            <a:solidFill>
              <a:srgbClr val="FAD300"/>
            </a:solidFill>
          </p:spPr>
          <p:txBody>
            <a:bodyPr/>
            <a:lstStyle/>
            <a:p>
              <a:endParaRPr lang="it-IT"/>
            </a:p>
          </p:txBody>
        </p:sp>
        <p:sp>
          <p:nvSpPr>
            <p:cNvPr id="37" name="TextBox 37"/>
            <p:cNvSpPr txBox="1"/>
            <p:nvPr/>
          </p:nvSpPr>
          <p:spPr>
            <a:xfrm>
              <a:off x="5562600" y="32766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400" b="0">
                  <a:solidFill>
                    <a:srgbClr val="000000"/>
                  </a:solidFill>
                  <a:latin typeface="Calibri"/>
                  <a:cs typeface="Calibri"/>
                </a:rPr>
                <a:t>Claudia Sagone</a:t>
              </a:r>
              <a:endParaRPr lang="en-US"/>
            </a:p>
          </p:txBody>
        </p:sp>
        <p:sp>
          <p:nvSpPr>
            <p:cNvPr id="38" name="TextBox 38"/>
            <p:cNvSpPr txBox="1"/>
            <p:nvPr/>
          </p:nvSpPr>
          <p:spPr>
            <a:xfrm>
              <a:off x="5562600" y="35687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 dirty="0">
                  <a:solidFill>
                    <a:srgbClr val="000000"/>
                  </a:solidFill>
                  <a:latin typeface="Calibri Light"/>
                  <a:cs typeface="Calibri Light"/>
                </a:rPr>
                <a:t>Secretary Coordinator</a:t>
              </a:r>
              <a:endParaRPr lang="en-US" dirty="0"/>
            </a:p>
          </p:txBody>
        </p:sp>
        <p:sp>
          <p:nvSpPr>
            <p:cNvPr id="39" name="TextBox 39"/>
            <p:cNvSpPr txBox="1"/>
            <p:nvPr/>
          </p:nvSpPr>
          <p:spPr>
            <a:xfrm>
              <a:off x="5562600" y="38608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Mile School</a:t>
              </a:r>
              <a:endParaRPr lang="en-US"/>
            </a:p>
          </p:txBody>
        </p:sp>
      </p:grpSp>
      <p:grpSp>
        <p:nvGrpSpPr>
          <p:cNvPr id="40" name="Group 40"/>
          <p:cNvGrpSpPr/>
          <p:nvPr/>
        </p:nvGrpSpPr>
        <p:grpSpPr>
          <a:xfrm>
            <a:off x="7962900" y="2540000"/>
            <a:ext cx="1905000" cy="2209800"/>
            <a:chOff x="7962900" y="2540000"/>
            <a:chExt cx="1905000" cy="2209800"/>
          </a:xfrm>
        </p:grpSpPr>
        <p:sp>
          <p:nvSpPr>
            <p:cNvPr id="41" name="TextBox 41"/>
            <p:cNvSpPr txBox="1"/>
            <p:nvPr/>
          </p:nvSpPr>
          <p:spPr>
            <a:xfrm>
              <a:off x="7962900" y="2540000"/>
              <a:ext cx="1905000" cy="1778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100" b="1" dirty="0">
                  <a:solidFill>
                    <a:srgbClr val="000000"/>
                  </a:solidFill>
                  <a:latin typeface="Calibri"/>
                  <a:cs typeface="Calibri"/>
                </a:rPr>
                <a:t>Diego </a:t>
              </a:r>
              <a:r>
                <a:rPr lang="en-US" sz="1100" b="1" dirty="0" err="1">
                  <a:solidFill>
                    <a:srgbClr val="000000"/>
                  </a:solidFill>
                  <a:latin typeface="Calibri"/>
                  <a:cs typeface="Calibri"/>
                </a:rPr>
                <a:t>Mortalò</a:t>
              </a:r>
              <a:endParaRPr lang="en-US" sz="1100" b="1" dirty="0">
                <a:solidFill>
                  <a:srgbClr val="000000"/>
                </a:solidFill>
                <a:latin typeface="Calibri"/>
                <a:cs typeface="Calibri"/>
              </a:endParaRPr>
            </a:p>
            <a:p>
              <a:pPr algn="ctr">
                <a:defRPr/>
              </a:pPr>
              <a:endParaRPr lang="en-US" dirty="0"/>
            </a:p>
          </p:txBody>
        </p:sp>
        <p:sp>
          <p:nvSpPr>
            <p:cNvPr id="42" name="AutoShape 42"/>
            <p:cNvSpPr/>
            <p:nvPr/>
          </p:nvSpPr>
          <p:spPr>
            <a:xfrm>
              <a:off x="7962900" y="2717800"/>
              <a:ext cx="1905000" cy="1955800"/>
            </a:xfrm>
            <a:prstGeom prst="roundRect">
              <a:avLst>
                <a:gd name="adj" fmla="val 2318"/>
              </a:avLst>
            </a:prstGeom>
            <a:solidFill>
              <a:srgbClr val="FFFFFF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43" name="AutoShape 43"/>
            <p:cNvSpPr/>
            <p:nvPr/>
          </p:nvSpPr>
          <p:spPr>
            <a:xfrm>
              <a:off x="7962900" y="2717800"/>
              <a:ext cx="1905000" cy="63500"/>
            </a:xfrm>
            <a:prstGeom prst="roundRect">
              <a:avLst>
                <a:gd name="adj" fmla="val 2318"/>
              </a:avLst>
            </a:prstGeom>
            <a:solidFill>
              <a:srgbClr val="FAD300"/>
            </a:solidFill>
          </p:spPr>
          <p:txBody>
            <a:bodyPr/>
            <a:lstStyle/>
            <a:p>
              <a:endParaRPr lang="it-IT"/>
            </a:p>
          </p:txBody>
        </p:sp>
        <p:sp>
          <p:nvSpPr>
            <p:cNvPr id="44" name="TextBox 44"/>
            <p:cNvSpPr txBox="1"/>
            <p:nvPr/>
          </p:nvSpPr>
          <p:spPr>
            <a:xfrm>
              <a:off x="7975600" y="32766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400" b="0" dirty="0">
                  <a:solidFill>
                    <a:srgbClr val="000000"/>
                  </a:solidFill>
                  <a:latin typeface="Calibri"/>
                  <a:cs typeface="Calibri"/>
                </a:rPr>
                <a:t>Diego </a:t>
              </a:r>
              <a:r>
                <a:rPr lang="en-US" sz="1400" dirty="0" err="1">
                  <a:solidFill>
                    <a:srgbClr val="000000"/>
                  </a:solidFill>
                  <a:latin typeface="Calibri"/>
                  <a:cs typeface="Calibri"/>
                </a:rPr>
                <a:t>Mortalò</a:t>
              </a:r>
              <a:endParaRPr lang="en-US" sz="1400" dirty="0">
                <a:solidFill>
                  <a:srgbClr val="000000"/>
                </a:solidFill>
                <a:latin typeface="Calibri"/>
                <a:cs typeface="Calibri"/>
              </a:endParaRPr>
            </a:p>
            <a:p>
              <a:pPr algn="ctr">
                <a:defRPr/>
              </a:pPr>
              <a:endParaRPr lang="en-US" dirty="0"/>
            </a:p>
          </p:txBody>
        </p:sp>
        <p:sp>
          <p:nvSpPr>
            <p:cNvPr id="45" name="TextBox 45"/>
            <p:cNvSpPr txBox="1"/>
            <p:nvPr/>
          </p:nvSpPr>
          <p:spPr>
            <a:xfrm>
              <a:off x="7975600" y="35687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 dirty="0">
                  <a:solidFill>
                    <a:srgbClr val="000000"/>
                  </a:solidFill>
                  <a:latin typeface="Calibri Light"/>
                  <a:cs typeface="Calibri Light"/>
                </a:rPr>
                <a:t>Head of early Years</a:t>
              </a:r>
              <a:endParaRPr lang="en-US" dirty="0"/>
            </a:p>
          </p:txBody>
        </p:sp>
        <p:sp>
          <p:nvSpPr>
            <p:cNvPr id="46" name="TextBox 46"/>
            <p:cNvSpPr txBox="1"/>
            <p:nvPr/>
          </p:nvSpPr>
          <p:spPr>
            <a:xfrm>
              <a:off x="7975600" y="38608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Mile School</a:t>
              </a:r>
              <a:endParaRPr lang="en-US"/>
            </a:p>
          </p:txBody>
        </p:sp>
      </p:grpSp>
      <p:grpSp>
        <p:nvGrpSpPr>
          <p:cNvPr id="47" name="Group 47"/>
          <p:cNvGrpSpPr/>
          <p:nvPr/>
        </p:nvGrpSpPr>
        <p:grpSpPr>
          <a:xfrm>
            <a:off x="10375900" y="2540000"/>
            <a:ext cx="1905000" cy="2209800"/>
            <a:chOff x="10375900" y="2540000"/>
            <a:chExt cx="1905000" cy="2209800"/>
          </a:xfrm>
        </p:grpSpPr>
        <p:sp>
          <p:nvSpPr>
            <p:cNvPr id="48" name="TextBox 48"/>
            <p:cNvSpPr txBox="1"/>
            <p:nvPr/>
          </p:nvSpPr>
          <p:spPr>
            <a:xfrm>
              <a:off x="10375900" y="2540000"/>
              <a:ext cx="1905000" cy="1778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100" b="1">
                  <a:solidFill>
                    <a:srgbClr val="000000"/>
                  </a:solidFill>
                  <a:latin typeface="Calibri"/>
                  <a:cs typeface="Calibri"/>
                </a:rPr>
                <a:t>Elena Nozzetti</a:t>
              </a:r>
              <a:endParaRPr lang="en-US"/>
            </a:p>
          </p:txBody>
        </p:sp>
        <p:sp>
          <p:nvSpPr>
            <p:cNvPr id="49" name="AutoShape 49"/>
            <p:cNvSpPr/>
            <p:nvPr/>
          </p:nvSpPr>
          <p:spPr>
            <a:xfrm>
              <a:off x="10375900" y="2717800"/>
              <a:ext cx="1905000" cy="1955800"/>
            </a:xfrm>
            <a:prstGeom prst="roundRect">
              <a:avLst>
                <a:gd name="adj" fmla="val 2318"/>
              </a:avLst>
            </a:prstGeom>
            <a:solidFill>
              <a:srgbClr val="FFFFFF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50" name="AutoShape 50"/>
            <p:cNvSpPr/>
            <p:nvPr/>
          </p:nvSpPr>
          <p:spPr>
            <a:xfrm>
              <a:off x="10375900" y="2717800"/>
              <a:ext cx="1905000" cy="63500"/>
            </a:xfrm>
            <a:prstGeom prst="roundRect">
              <a:avLst>
                <a:gd name="adj" fmla="val 2318"/>
              </a:avLst>
            </a:prstGeom>
            <a:solidFill>
              <a:srgbClr val="FAD300"/>
            </a:solidFill>
          </p:spPr>
          <p:txBody>
            <a:bodyPr/>
            <a:lstStyle/>
            <a:p>
              <a:endParaRPr lang="it-IT"/>
            </a:p>
          </p:txBody>
        </p:sp>
        <p:sp>
          <p:nvSpPr>
            <p:cNvPr id="51" name="TextBox 51"/>
            <p:cNvSpPr txBox="1"/>
            <p:nvPr/>
          </p:nvSpPr>
          <p:spPr>
            <a:xfrm>
              <a:off x="10388600" y="32766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400" b="0">
                  <a:solidFill>
                    <a:srgbClr val="000000"/>
                  </a:solidFill>
                  <a:latin typeface="Calibri"/>
                  <a:cs typeface="Calibri"/>
                </a:rPr>
                <a:t>Elena Nozzetti</a:t>
              </a:r>
              <a:endParaRPr lang="en-US"/>
            </a:p>
          </p:txBody>
        </p:sp>
        <p:sp>
          <p:nvSpPr>
            <p:cNvPr id="52" name="TextBox 52"/>
            <p:cNvSpPr txBox="1"/>
            <p:nvPr/>
          </p:nvSpPr>
          <p:spPr>
            <a:xfrm>
              <a:off x="10388600" y="35687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Admission Manager</a:t>
              </a:r>
              <a:endParaRPr lang="en-US"/>
            </a:p>
          </p:txBody>
        </p:sp>
        <p:sp>
          <p:nvSpPr>
            <p:cNvPr id="53" name="TextBox 53"/>
            <p:cNvSpPr txBox="1"/>
            <p:nvPr/>
          </p:nvSpPr>
          <p:spPr>
            <a:xfrm>
              <a:off x="10388600" y="38608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Mile School</a:t>
              </a:r>
              <a:endParaRPr lang="en-US"/>
            </a:p>
          </p:txBody>
        </p:sp>
      </p:grpSp>
      <p:grpSp>
        <p:nvGrpSpPr>
          <p:cNvPr id="68" name="Group 68"/>
          <p:cNvGrpSpPr/>
          <p:nvPr/>
        </p:nvGrpSpPr>
        <p:grpSpPr>
          <a:xfrm>
            <a:off x="2997200" y="5115596"/>
            <a:ext cx="1905000" cy="2209800"/>
            <a:chOff x="5549900" y="5003800"/>
            <a:chExt cx="1905000" cy="2209800"/>
          </a:xfrm>
        </p:grpSpPr>
        <p:sp>
          <p:nvSpPr>
            <p:cNvPr id="69" name="TextBox 69"/>
            <p:cNvSpPr txBox="1"/>
            <p:nvPr/>
          </p:nvSpPr>
          <p:spPr>
            <a:xfrm>
              <a:off x="5549900" y="5003800"/>
              <a:ext cx="1905000" cy="1778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70" name="AutoShape 70"/>
            <p:cNvSpPr/>
            <p:nvPr/>
          </p:nvSpPr>
          <p:spPr>
            <a:xfrm>
              <a:off x="5549900" y="5181600"/>
              <a:ext cx="1905000" cy="1955800"/>
            </a:xfrm>
            <a:prstGeom prst="roundRect">
              <a:avLst>
                <a:gd name="adj" fmla="val 2318"/>
              </a:avLst>
            </a:prstGeom>
            <a:solidFill>
              <a:srgbClr val="FFFFFF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71" name="AutoShape 71"/>
            <p:cNvSpPr/>
            <p:nvPr/>
          </p:nvSpPr>
          <p:spPr>
            <a:xfrm>
              <a:off x="5549900" y="5181600"/>
              <a:ext cx="1905000" cy="63500"/>
            </a:xfrm>
            <a:prstGeom prst="roundRect">
              <a:avLst>
                <a:gd name="adj" fmla="val 2318"/>
              </a:avLst>
            </a:prstGeom>
            <a:solidFill>
              <a:srgbClr val="FAD300"/>
            </a:solidFill>
          </p:spPr>
          <p:txBody>
            <a:bodyPr/>
            <a:lstStyle/>
            <a:p>
              <a:endParaRPr lang="it-IT"/>
            </a:p>
          </p:txBody>
        </p:sp>
        <p:sp>
          <p:nvSpPr>
            <p:cNvPr id="72" name="TextBox 72"/>
            <p:cNvSpPr txBox="1"/>
            <p:nvPr/>
          </p:nvSpPr>
          <p:spPr>
            <a:xfrm>
              <a:off x="5562600" y="57404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400" b="0" dirty="0">
                  <a:solidFill>
                    <a:srgbClr val="000000"/>
                  </a:solidFill>
                  <a:latin typeface="Calibri"/>
                  <a:cs typeface="Calibri"/>
                </a:rPr>
                <a:t>Ulla </a:t>
              </a:r>
              <a:r>
                <a:rPr lang="en-US" sz="1400" b="0" dirty="0" err="1">
                  <a:solidFill>
                    <a:srgbClr val="000000"/>
                  </a:solidFill>
                  <a:latin typeface="Calibri"/>
                  <a:cs typeface="Calibri"/>
                </a:rPr>
                <a:t>Pevere</a:t>
              </a:r>
              <a:r>
                <a:rPr lang="en-US" sz="1400" b="0" dirty="0">
                  <a:solidFill>
                    <a:srgbClr val="000000"/>
                  </a:solidFill>
                  <a:latin typeface="Calibri"/>
                  <a:cs typeface="Calibri"/>
                </a:rPr>
                <a:t> Carla</a:t>
              </a:r>
              <a:endParaRPr lang="en-US" dirty="0"/>
            </a:p>
          </p:txBody>
        </p:sp>
        <p:sp>
          <p:nvSpPr>
            <p:cNvPr id="73" name="TextBox 73"/>
            <p:cNvSpPr txBox="1"/>
            <p:nvPr/>
          </p:nvSpPr>
          <p:spPr>
            <a:xfrm>
              <a:off x="5562600" y="60325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Lead Teacher Assistant...</a:t>
              </a:r>
              <a:endParaRPr lang="en-US"/>
            </a:p>
          </p:txBody>
        </p:sp>
        <p:sp>
          <p:nvSpPr>
            <p:cNvPr id="74" name="TextBox 74"/>
            <p:cNvSpPr txBox="1"/>
            <p:nvPr/>
          </p:nvSpPr>
          <p:spPr>
            <a:xfrm>
              <a:off x="5562600" y="63246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Mile School</a:t>
              </a:r>
              <a:endParaRPr lang="en-US"/>
            </a:p>
          </p:txBody>
        </p:sp>
      </p:grpSp>
      <p:grpSp>
        <p:nvGrpSpPr>
          <p:cNvPr id="75" name="Group 75"/>
          <p:cNvGrpSpPr/>
          <p:nvPr/>
        </p:nvGrpSpPr>
        <p:grpSpPr>
          <a:xfrm>
            <a:off x="747332" y="5118815"/>
            <a:ext cx="1905000" cy="2209800"/>
            <a:chOff x="7962900" y="5003800"/>
            <a:chExt cx="1905000" cy="2209800"/>
          </a:xfrm>
        </p:grpSpPr>
        <p:sp>
          <p:nvSpPr>
            <p:cNvPr id="76" name="TextBox 76"/>
            <p:cNvSpPr txBox="1"/>
            <p:nvPr/>
          </p:nvSpPr>
          <p:spPr>
            <a:xfrm>
              <a:off x="7962900" y="5003800"/>
              <a:ext cx="1905000" cy="1778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77" name="AutoShape 77"/>
            <p:cNvSpPr/>
            <p:nvPr/>
          </p:nvSpPr>
          <p:spPr>
            <a:xfrm>
              <a:off x="7962900" y="5181600"/>
              <a:ext cx="1905000" cy="1955800"/>
            </a:xfrm>
            <a:prstGeom prst="roundRect">
              <a:avLst>
                <a:gd name="adj" fmla="val 2318"/>
              </a:avLst>
            </a:prstGeom>
            <a:solidFill>
              <a:srgbClr val="FFFFFF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78" name="AutoShape 78"/>
            <p:cNvSpPr/>
            <p:nvPr/>
          </p:nvSpPr>
          <p:spPr>
            <a:xfrm>
              <a:off x="7962900" y="5181600"/>
              <a:ext cx="1905000" cy="63500"/>
            </a:xfrm>
            <a:prstGeom prst="roundRect">
              <a:avLst>
                <a:gd name="adj" fmla="val 2318"/>
              </a:avLst>
            </a:prstGeom>
            <a:solidFill>
              <a:srgbClr val="FAD300"/>
            </a:solidFill>
          </p:spPr>
          <p:txBody>
            <a:bodyPr/>
            <a:lstStyle/>
            <a:p>
              <a:endParaRPr lang="it-IT"/>
            </a:p>
          </p:txBody>
        </p:sp>
        <p:sp>
          <p:nvSpPr>
            <p:cNvPr id="79" name="TextBox 79"/>
            <p:cNvSpPr txBox="1"/>
            <p:nvPr/>
          </p:nvSpPr>
          <p:spPr>
            <a:xfrm>
              <a:off x="7975600" y="57404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400" b="0" dirty="0">
                  <a:solidFill>
                    <a:srgbClr val="000000"/>
                  </a:solidFill>
                  <a:latin typeface="Calibri"/>
                  <a:cs typeface="Calibri"/>
                </a:rPr>
                <a:t>Valentina </a:t>
              </a:r>
              <a:r>
                <a:rPr lang="en-US" sz="1400" b="0" dirty="0" err="1">
                  <a:solidFill>
                    <a:srgbClr val="000000"/>
                  </a:solidFill>
                  <a:latin typeface="Calibri"/>
                  <a:cs typeface="Calibri"/>
                </a:rPr>
                <a:t>Formenti</a:t>
              </a:r>
              <a:endParaRPr lang="en-US" sz="1400" b="0" dirty="0">
                <a:solidFill>
                  <a:srgbClr val="000000"/>
                </a:solidFill>
                <a:latin typeface="Calibri"/>
                <a:cs typeface="Calibri"/>
              </a:endParaRPr>
            </a:p>
            <a:p>
              <a:pPr algn="ctr">
                <a:defRPr/>
              </a:pPr>
              <a:endParaRPr lang="en-US" dirty="0"/>
            </a:p>
          </p:txBody>
        </p:sp>
        <p:sp>
          <p:nvSpPr>
            <p:cNvPr id="80" name="TextBox 80"/>
            <p:cNvSpPr txBox="1"/>
            <p:nvPr/>
          </p:nvSpPr>
          <p:spPr>
            <a:xfrm>
              <a:off x="7975600" y="60325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Italian Area Coordinat...</a:t>
              </a:r>
              <a:endParaRPr lang="en-US"/>
            </a:p>
          </p:txBody>
        </p:sp>
        <p:sp>
          <p:nvSpPr>
            <p:cNvPr id="81" name="TextBox 81"/>
            <p:cNvSpPr txBox="1"/>
            <p:nvPr/>
          </p:nvSpPr>
          <p:spPr>
            <a:xfrm>
              <a:off x="7975600" y="63246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Mile School</a:t>
              </a:r>
              <a:endParaRPr lang="en-US"/>
            </a:p>
          </p:txBody>
        </p:sp>
      </p:grpSp>
      <p:grpSp>
        <p:nvGrpSpPr>
          <p:cNvPr id="139" name="Group 90"/>
          <p:cNvGrpSpPr/>
          <p:nvPr/>
        </p:nvGrpSpPr>
        <p:grpSpPr>
          <a:xfrm>
            <a:off x="7823200" y="5138492"/>
            <a:ext cx="1905000" cy="2209800"/>
            <a:chOff x="3136900" y="7467600"/>
            <a:chExt cx="1905000" cy="2209800"/>
          </a:xfrm>
        </p:grpSpPr>
        <p:sp>
          <p:nvSpPr>
            <p:cNvPr id="140" name="TextBox 91"/>
            <p:cNvSpPr txBox="1"/>
            <p:nvPr/>
          </p:nvSpPr>
          <p:spPr>
            <a:xfrm>
              <a:off x="3136900" y="7467600"/>
              <a:ext cx="1905000" cy="1778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41" name="AutoShape 92"/>
            <p:cNvSpPr/>
            <p:nvPr/>
          </p:nvSpPr>
          <p:spPr>
            <a:xfrm>
              <a:off x="3136900" y="7645400"/>
              <a:ext cx="1905000" cy="1955800"/>
            </a:xfrm>
            <a:prstGeom prst="roundRect">
              <a:avLst>
                <a:gd name="adj" fmla="val 2318"/>
              </a:avLst>
            </a:prstGeom>
            <a:solidFill>
              <a:srgbClr val="FFFFFF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42" name="AutoShape 93"/>
            <p:cNvSpPr/>
            <p:nvPr/>
          </p:nvSpPr>
          <p:spPr>
            <a:xfrm>
              <a:off x="3136900" y="7645400"/>
              <a:ext cx="1905000" cy="63500"/>
            </a:xfrm>
            <a:prstGeom prst="roundRect">
              <a:avLst>
                <a:gd name="adj" fmla="val 2318"/>
              </a:avLst>
            </a:prstGeom>
            <a:solidFill>
              <a:srgbClr val="12ABF0"/>
            </a:solidFill>
          </p:spPr>
          <p:txBody>
            <a:bodyPr/>
            <a:lstStyle/>
            <a:p>
              <a:endParaRPr lang="it-IT"/>
            </a:p>
          </p:txBody>
        </p:sp>
        <p:sp>
          <p:nvSpPr>
            <p:cNvPr id="143" name="TextBox 94"/>
            <p:cNvSpPr txBox="1"/>
            <p:nvPr/>
          </p:nvSpPr>
          <p:spPr>
            <a:xfrm>
              <a:off x="3149600" y="82042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400" b="0" dirty="0">
                  <a:solidFill>
                    <a:srgbClr val="000000"/>
                  </a:solidFill>
                  <a:latin typeface="Calibri"/>
                  <a:cs typeface="Calibri"/>
                </a:rPr>
                <a:t>Julie Green</a:t>
              </a:r>
              <a:endParaRPr lang="en-US" dirty="0"/>
            </a:p>
          </p:txBody>
        </p:sp>
        <p:sp>
          <p:nvSpPr>
            <p:cNvPr id="144" name="TextBox 95"/>
            <p:cNvSpPr txBox="1"/>
            <p:nvPr/>
          </p:nvSpPr>
          <p:spPr>
            <a:xfrm>
              <a:off x="3149600" y="84963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Marketing Manager</a:t>
              </a:r>
              <a:endParaRPr lang="en-US"/>
            </a:p>
          </p:txBody>
        </p:sp>
        <p:sp>
          <p:nvSpPr>
            <p:cNvPr id="145" name="TextBox 96"/>
            <p:cNvSpPr txBox="1"/>
            <p:nvPr/>
          </p:nvSpPr>
          <p:spPr>
            <a:xfrm>
              <a:off x="3149600" y="87884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Mile School</a:t>
              </a:r>
              <a:endParaRPr lang="en-US"/>
            </a:p>
          </p:txBody>
        </p:sp>
      </p:grpSp>
      <p:grpSp>
        <p:nvGrpSpPr>
          <p:cNvPr id="146" name="Group 111"/>
          <p:cNvGrpSpPr/>
          <p:nvPr/>
        </p:nvGrpSpPr>
        <p:grpSpPr>
          <a:xfrm>
            <a:off x="10083800" y="5116669"/>
            <a:ext cx="1905000" cy="2209800"/>
            <a:chOff x="10375900" y="7467600"/>
            <a:chExt cx="1905000" cy="2209800"/>
          </a:xfrm>
        </p:grpSpPr>
        <p:sp>
          <p:nvSpPr>
            <p:cNvPr id="147" name="TextBox 112"/>
            <p:cNvSpPr txBox="1"/>
            <p:nvPr/>
          </p:nvSpPr>
          <p:spPr>
            <a:xfrm>
              <a:off x="10375900" y="7467600"/>
              <a:ext cx="1905000" cy="1778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48" name="AutoShape 113"/>
            <p:cNvSpPr/>
            <p:nvPr/>
          </p:nvSpPr>
          <p:spPr>
            <a:xfrm>
              <a:off x="10375900" y="7645400"/>
              <a:ext cx="1905000" cy="1955800"/>
            </a:xfrm>
            <a:prstGeom prst="roundRect">
              <a:avLst>
                <a:gd name="adj" fmla="val 2318"/>
              </a:avLst>
            </a:prstGeom>
            <a:solidFill>
              <a:srgbClr val="FFFFFF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49" name="AutoShape 114"/>
            <p:cNvSpPr/>
            <p:nvPr/>
          </p:nvSpPr>
          <p:spPr>
            <a:xfrm>
              <a:off x="10375900" y="7645400"/>
              <a:ext cx="1905000" cy="63500"/>
            </a:xfrm>
            <a:prstGeom prst="roundRect">
              <a:avLst>
                <a:gd name="adj" fmla="val 2318"/>
              </a:avLst>
            </a:prstGeom>
            <a:solidFill>
              <a:srgbClr val="12ABF0"/>
            </a:solidFill>
          </p:spPr>
          <p:txBody>
            <a:bodyPr/>
            <a:lstStyle/>
            <a:p>
              <a:endParaRPr lang="it-IT"/>
            </a:p>
          </p:txBody>
        </p:sp>
        <p:sp>
          <p:nvSpPr>
            <p:cNvPr id="150" name="TextBox 115"/>
            <p:cNvSpPr txBox="1"/>
            <p:nvPr/>
          </p:nvSpPr>
          <p:spPr>
            <a:xfrm>
              <a:off x="10388600" y="82042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400" b="0">
                  <a:solidFill>
                    <a:srgbClr val="000000"/>
                  </a:solidFill>
                  <a:latin typeface="Calibri"/>
                  <a:cs typeface="Calibri"/>
                </a:rPr>
                <a:t>Manuel Guerrasio</a:t>
              </a:r>
              <a:endParaRPr lang="en-US"/>
            </a:p>
          </p:txBody>
        </p:sp>
        <p:sp>
          <p:nvSpPr>
            <p:cNvPr id="151" name="TextBox 116"/>
            <p:cNvSpPr txBox="1"/>
            <p:nvPr/>
          </p:nvSpPr>
          <p:spPr>
            <a:xfrm>
              <a:off x="10388600" y="84963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School HR Manager</a:t>
              </a:r>
              <a:endParaRPr lang="en-US"/>
            </a:p>
          </p:txBody>
        </p:sp>
        <p:sp>
          <p:nvSpPr>
            <p:cNvPr id="152" name="TextBox 117"/>
            <p:cNvSpPr txBox="1"/>
            <p:nvPr/>
          </p:nvSpPr>
          <p:spPr>
            <a:xfrm>
              <a:off x="10388600" y="87884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Mile School</a:t>
              </a:r>
              <a:endParaRPr lang="en-US"/>
            </a:p>
          </p:txBody>
        </p:sp>
      </p:grpSp>
      <p:grpSp>
        <p:nvGrpSpPr>
          <p:cNvPr id="153" name="Group 13">
            <a:extLst>
              <a:ext uri="{FF2B5EF4-FFF2-40B4-BE49-F238E27FC236}">
                <a16:creationId xmlns:a16="http://schemas.microsoft.com/office/drawing/2014/main" id="{D472B42F-53F7-DD53-9A83-643A37336AA0}"/>
              </a:ext>
            </a:extLst>
          </p:cNvPr>
          <p:cNvGrpSpPr/>
          <p:nvPr/>
        </p:nvGrpSpPr>
        <p:grpSpPr>
          <a:xfrm>
            <a:off x="5410200" y="5115596"/>
            <a:ext cx="1905000" cy="2133600"/>
            <a:chOff x="723900" y="2540000"/>
            <a:chExt cx="1905000" cy="2133600"/>
          </a:xfrm>
        </p:grpSpPr>
        <p:sp>
          <p:nvSpPr>
            <p:cNvPr id="154" name="TextBox 14">
              <a:extLst>
                <a:ext uri="{FF2B5EF4-FFF2-40B4-BE49-F238E27FC236}">
                  <a16:creationId xmlns:a16="http://schemas.microsoft.com/office/drawing/2014/main" id="{CD44D2AB-02AB-81C5-D915-47056EE9E780}"/>
                </a:ext>
              </a:extLst>
            </p:cNvPr>
            <p:cNvSpPr txBox="1"/>
            <p:nvPr/>
          </p:nvSpPr>
          <p:spPr>
            <a:xfrm>
              <a:off x="723900" y="2540000"/>
              <a:ext cx="1905000" cy="1778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55" name="AutoShape 15">
              <a:extLst>
                <a:ext uri="{FF2B5EF4-FFF2-40B4-BE49-F238E27FC236}">
                  <a16:creationId xmlns:a16="http://schemas.microsoft.com/office/drawing/2014/main" id="{AFC8F2F3-1BB2-72F5-FB78-C478D6710C15}"/>
                </a:ext>
              </a:extLst>
            </p:cNvPr>
            <p:cNvSpPr/>
            <p:nvPr/>
          </p:nvSpPr>
          <p:spPr>
            <a:xfrm>
              <a:off x="723900" y="2717800"/>
              <a:ext cx="1905000" cy="1955800"/>
            </a:xfrm>
            <a:prstGeom prst="roundRect">
              <a:avLst>
                <a:gd name="adj" fmla="val 2318"/>
              </a:avLst>
            </a:prstGeom>
            <a:solidFill>
              <a:srgbClr val="FFFFFF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57" name="TextBox 17">
              <a:extLst>
                <a:ext uri="{FF2B5EF4-FFF2-40B4-BE49-F238E27FC236}">
                  <a16:creationId xmlns:a16="http://schemas.microsoft.com/office/drawing/2014/main" id="{BC8DD41B-D53C-4310-27C9-8D48F2985B5B}"/>
                </a:ext>
              </a:extLst>
            </p:cNvPr>
            <p:cNvSpPr txBox="1"/>
            <p:nvPr/>
          </p:nvSpPr>
          <p:spPr>
            <a:xfrm>
              <a:off x="736600" y="32766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400" b="0" dirty="0">
                  <a:solidFill>
                    <a:srgbClr val="000000"/>
                  </a:solidFill>
                  <a:latin typeface="Calibri"/>
                  <a:cs typeface="Calibri"/>
                </a:rPr>
                <a:t>Marco Crippa</a:t>
              </a:r>
              <a:endParaRPr lang="en-US" dirty="0"/>
            </a:p>
          </p:txBody>
        </p:sp>
        <p:sp>
          <p:nvSpPr>
            <p:cNvPr id="158" name="TextBox 18">
              <a:extLst>
                <a:ext uri="{FF2B5EF4-FFF2-40B4-BE49-F238E27FC236}">
                  <a16:creationId xmlns:a16="http://schemas.microsoft.com/office/drawing/2014/main" id="{9D9AF705-90FC-15E8-11A8-FC0D0DA279C7}"/>
                </a:ext>
              </a:extLst>
            </p:cNvPr>
            <p:cNvSpPr txBox="1"/>
            <p:nvPr/>
          </p:nvSpPr>
          <p:spPr>
            <a:xfrm>
              <a:off x="736600" y="35687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 dirty="0">
                  <a:solidFill>
                    <a:srgbClr val="000000"/>
                  </a:solidFill>
                  <a:latin typeface="Calibri Light"/>
                  <a:cs typeface="Calibri Light"/>
                </a:rPr>
                <a:t>IT Coordinator</a:t>
              </a:r>
              <a:endParaRPr lang="en-US" dirty="0"/>
            </a:p>
          </p:txBody>
        </p:sp>
        <p:sp>
          <p:nvSpPr>
            <p:cNvPr id="159" name="TextBox 19">
              <a:extLst>
                <a:ext uri="{FF2B5EF4-FFF2-40B4-BE49-F238E27FC236}">
                  <a16:creationId xmlns:a16="http://schemas.microsoft.com/office/drawing/2014/main" id="{37A18707-4060-227F-7EDF-D0A35DC519E4}"/>
                </a:ext>
              </a:extLst>
            </p:cNvPr>
            <p:cNvSpPr txBox="1"/>
            <p:nvPr/>
          </p:nvSpPr>
          <p:spPr>
            <a:xfrm>
              <a:off x="736600" y="38608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Mile School</a:t>
              </a:r>
              <a:endParaRPr lang="en-US"/>
            </a:p>
          </p:txBody>
        </p:sp>
      </p:grpSp>
      <p:grpSp>
        <p:nvGrpSpPr>
          <p:cNvPr id="160" name="Group 54"/>
          <p:cNvGrpSpPr/>
          <p:nvPr/>
        </p:nvGrpSpPr>
        <p:grpSpPr>
          <a:xfrm>
            <a:off x="723900" y="7426996"/>
            <a:ext cx="1905000" cy="2209800"/>
            <a:chOff x="723900" y="5003800"/>
            <a:chExt cx="1905000" cy="2209800"/>
          </a:xfrm>
        </p:grpSpPr>
        <p:sp>
          <p:nvSpPr>
            <p:cNvPr id="161" name="TextBox 55"/>
            <p:cNvSpPr txBox="1"/>
            <p:nvPr/>
          </p:nvSpPr>
          <p:spPr>
            <a:xfrm>
              <a:off x="723900" y="5003800"/>
              <a:ext cx="1905000" cy="1778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62" name="AutoShape 56"/>
            <p:cNvSpPr/>
            <p:nvPr/>
          </p:nvSpPr>
          <p:spPr>
            <a:xfrm>
              <a:off x="723900" y="5181600"/>
              <a:ext cx="1905000" cy="1955800"/>
            </a:xfrm>
            <a:prstGeom prst="roundRect">
              <a:avLst>
                <a:gd name="adj" fmla="val 2318"/>
              </a:avLst>
            </a:prstGeom>
            <a:solidFill>
              <a:srgbClr val="FFFFFF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63" name="AutoShape 57"/>
            <p:cNvSpPr/>
            <p:nvPr/>
          </p:nvSpPr>
          <p:spPr>
            <a:xfrm>
              <a:off x="723900" y="5181600"/>
              <a:ext cx="1905000" cy="63500"/>
            </a:xfrm>
            <a:prstGeom prst="roundRect">
              <a:avLst>
                <a:gd name="adj" fmla="val 2318"/>
              </a:avLst>
            </a:prstGeom>
            <a:solidFill>
              <a:srgbClr val="12ABF0"/>
            </a:solidFill>
          </p:spPr>
          <p:txBody>
            <a:bodyPr/>
            <a:lstStyle/>
            <a:p>
              <a:endParaRPr lang="it-IT"/>
            </a:p>
          </p:txBody>
        </p:sp>
        <p:sp>
          <p:nvSpPr>
            <p:cNvPr id="164" name="TextBox 58"/>
            <p:cNvSpPr txBox="1"/>
            <p:nvPr/>
          </p:nvSpPr>
          <p:spPr>
            <a:xfrm>
              <a:off x="736600" y="57404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400" b="0" dirty="0">
                  <a:solidFill>
                    <a:srgbClr val="000000"/>
                  </a:solidFill>
                  <a:latin typeface="Calibri"/>
                  <a:cs typeface="Calibri"/>
                </a:rPr>
                <a:t>Giulia </a:t>
              </a:r>
              <a:r>
                <a:rPr lang="en-US" sz="1400" b="0" dirty="0" err="1">
                  <a:solidFill>
                    <a:srgbClr val="000000"/>
                  </a:solidFill>
                  <a:latin typeface="Calibri"/>
                  <a:cs typeface="Calibri"/>
                </a:rPr>
                <a:t>Guastamacchia</a:t>
              </a:r>
              <a:endParaRPr lang="en-US" dirty="0"/>
            </a:p>
          </p:txBody>
        </p:sp>
        <p:sp>
          <p:nvSpPr>
            <p:cNvPr id="165" name="TextBox 59"/>
            <p:cNvSpPr txBox="1"/>
            <p:nvPr/>
          </p:nvSpPr>
          <p:spPr>
            <a:xfrm>
              <a:off x="736600" y="60325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Accountant</a:t>
              </a:r>
              <a:endParaRPr lang="en-US"/>
            </a:p>
          </p:txBody>
        </p:sp>
        <p:sp>
          <p:nvSpPr>
            <p:cNvPr id="166" name="TextBox 60"/>
            <p:cNvSpPr txBox="1"/>
            <p:nvPr/>
          </p:nvSpPr>
          <p:spPr>
            <a:xfrm>
              <a:off x="736600" y="63246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Mile School</a:t>
              </a:r>
              <a:endParaRPr lang="en-US"/>
            </a:p>
          </p:txBody>
        </p:sp>
      </p:grpSp>
      <p:grpSp>
        <p:nvGrpSpPr>
          <p:cNvPr id="167" name="Group 61"/>
          <p:cNvGrpSpPr/>
          <p:nvPr/>
        </p:nvGrpSpPr>
        <p:grpSpPr>
          <a:xfrm>
            <a:off x="2997200" y="7355446"/>
            <a:ext cx="1905000" cy="2209800"/>
            <a:chOff x="3136900" y="5003800"/>
            <a:chExt cx="1905000" cy="2209800"/>
          </a:xfrm>
        </p:grpSpPr>
        <p:sp>
          <p:nvSpPr>
            <p:cNvPr id="168" name="TextBox 62"/>
            <p:cNvSpPr txBox="1"/>
            <p:nvPr/>
          </p:nvSpPr>
          <p:spPr>
            <a:xfrm>
              <a:off x="3136900" y="5003800"/>
              <a:ext cx="1905000" cy="1778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69" name="AutoShape 63"/>
            <p:cNvSpPr/>
            <p:nvPr/>
          </p:nvSpPr>
          <p:spPr>
            <a:xfrm>
              <a:off x="3136900" y="5181600"/>
              <a:ext cx="1905000" cy="1955800"/>
            </a:xfrm>
            <a:prstGeom prst="roundRect">
              <a:avLst>
                <a:gd name="adj" fmla="val 2318"/>
              </a:avLst>
            </a:prstGeom>
            <a:solidFill>
              <a:srgbClr val="FFFFFF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70" name="AutoShape 64"/>
            <p:cNvSpPr/>
            <p:nvPr/>
          </p:nvSpPr>
          <p:spPr>
            <a:xfrm>
              <a:off x="3136900" y="5181600"/>
              <a:ext cx="1905000" cy="63500"/>
            </a:xfrm>
            <a:prstGeom prst="roundRect">
              <a:avLst>
                <a:gd name="adj" fmla="val 2318"/>
              </a:avLst>
            </a:prstGeom>
            <a:solidFill>
              <a:srgbClr val="12ABF0"/>
            </a:solidFill>
          </p:spPr>
          <p:txBody>
            <a:bodyPr/>
            <a:lstStyle/>
            <a:p>
              <a:endParaRPr lang="it-IT"/>
            </a:p>
          </p:txBody>
        </p:sp>
        <p:sp>
          <p:nvSpPr>
            <p:cNvPr id="171" name="TextBox 65"/>
            <p:cNvSpPr txBox="1"/>
            <p:nvPr/>
          </p:nvSpPr>
          <p:spPr>
            <a:xfrm>
              <a:off x="3149600" y="57404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400" b="0">
                  <a:solidFill>
                    <a:srgbClr val="000000"/>
                  </a:solidFill>
                  <a:latin typeface="Calibri"/>
                  <a:cs typeface="Calibri"/>
                </a:rPr>
                <a:t>Sara Giacalone</a:t>
              </a:r>
              <a:endParaRPr lang="en-US"/>
            </a:p>
          </p:txBody>
        </p:sp>
        <p:sp>
          <p:nvSpPr>
            <p:cNvPr id="172" name="TextBox 66"/>
            <p:cNvSpPr txBox="1"/>
            <p:nvPr/>
          </p:nvSpPr>
          <p:spPr>
            <a:xfrm>
              <a:off x="3149600" y="60325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School Administrative ...</a:t>
              </a:r>
              <a:endParaRPr lang="en-US"/>
            </a:p>
          </p:txBody>
        </p:sp>
        <p:sp>
          <p:nvSpPr>
            <p:cNvPr id="173" name="TextBox 67"/>
            <p:cNvSpPr txBox="1"/>
            <p:nvPr/>
          </p:nvSpPr>
          <p:spPr>
            <a:xfrm>
              <a:off x="3149600" y="63246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Mile School</a:t>
              </a:r>
              <a:endParaRPr lang="en-US"/>
            </a:p>
          </p:txBody>
        </p:sp>
      </p:grpSp>
      <p:sp>
        <p:nvSpPr>
          <p:cNvPr id="174" name="AutoShape 71">
            <a:extLst>
              <a:ext uri="{FF2B5EF4-FFF2-40B4-BE49-F238E27FC236}">
                <a16:creationId xmlns:a16="http://schemas.microsoft.com/office/drawing/2014/main" id="{3DCA8117-3FC1-CD17-BECE-BD336A442FA1}"/>
              </a:ext>
            </a:extLst>
          </p:cNvPr>
          <p:cNvSpPr/>
          <p:nvPr/>
        </p:nvSpPr>
        <p:spPr>
          <a:xfrm>
            <a:off x="5435600" y="5257800"/>
            <a:ext cx="1905000" cy="63500"/>
          </a:xfrm>
          <a:prstGeom prst="roundRect">
            <a:avLst>
              <a:gd name="adj" fmla="val 2318"/>
            </a:avLst>
          </a:prstGeom>
          <a:solidFill>
            <a:srgbClr val="FAD300"/>
          </a:solidFill>
        </p:spPr>
        <p:txBody>
          <a:bodyPr/>
          <a:lstStyle/>
          <a:p>
            <a:endParaRPr lang="it-IT"/>
          </a:p>
        </p:txBody>
      </p:sp>
      <p:grpSp>
        <p:nvGrpSpPr>
          <p:cNvPr id="175" name="Group 19">
            <a:extLst>
              <a:ext uri="{FF2B5EF4-FFF2-40B4-BE49-F238E27FC236}">
                <a16:creationId xmlns:a16="http://schemas.microsoft.com/office/drawing/2014/main" id="{E9BE5268-2735-08B0-B125-662E0EDB310E}"/>
              </a:ext>
            </a:extLst>
          </p:cNvPr>
          <p:cNvGrpSpPr/>
          <p:nvPr/>
        </p:nvGrpSpPr>
        <p:grpSpPr>
          <a:xfrm>
            <a:off x="5435600" y="7353300"/>
            <a:ext cx="1905000" cy="2209800"/>
            <a:chOff x="723900" y="2540000"/>
            <a:chExt cx="1905000" cy="2209800"/>
          </a:xfrm>
        </p:grpSpPr>
        <p:sp>
          <p:nvSpPr>
            <p:cNvPr id="176" name="TextBox 20">
              <a:extLst>
                <a:ext uri="{FF2B5EF4-FFF2-40B4-BE49-F238E27FC236}">
                  <a16:creationId xmlns:a16="http://schemas.microsoft.com/office/drawing/2014/main" id="{779AB770-CB2C-7436-2588-1ABEC2C04F11}"/>
                </a:ext>
              </a:extLst>
            </p:cNvPr>
            <p:cNvSpPr txBox="1"/>
            <p:nvPr/>
          </p:nvSpPr>
          <p:spPr>
            <a:xfrm>
              <a:off x="723900" y="2540000"/>
              <a:ext cx="1905000" cy="1778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77" name="AutoShape 21">
              <a:extLst>
                <a:ext uri="{FF2B5EF4-FFF2-40B4-BE49-F238E27FC236}">
                  <a16:creationId xmlns:a16="http://schemas.microsoft.com/office/drawing/2014/main" id="{5CA2751B-67E7-9B1C-2ACA-63961600F5F1}"/>
                </a:ext>
              </a:extLst>
            </p:cNvPr>
            <p:cNvSpPr/>
            <p:nvPr/>
          </p:nvSpPr>
          <p:spPr>
            <a:xfrm>
              <a:off x="723900" y="2717800"/>
              <a:ext cx="1905000" cy="1955800"/>
            </a:xfrm>
            <a:prstGeom prst="roundRect">
              <a:avLst>
                <a:gd name="adj" fmla="val 2318"/>
              </a:avLst>
            </a:prstGeom>
            <a:solidFill>
              <a:srgbClr val="FFFFFF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78" name="AutoShape 22">
              <a:extLst>
                <a:ext uri="{FF2B5EF4-FFF2-40B4-BE49-F238E27FC236}">
                  <a16:creationId xmlns:a16="http://schemas.microsoft.com/office/drawing/2014/main" id="{1C6AA6A5-4B16-ACA8-FB66-6A62B289259A}"/>
                </a:ext>
              </a:extLst>
            </p:cNvPr>
            <p:cNvSpPr/>
            <p:nvPr/>
          </p:nvSpPr>
          <p:spPr>
            <a:xfrm>
              <a:off x="723900" y="2717800"/>
              <a:ext cx="1905000" cy="63500"/>
            </a:xfrm>
            <a:prstGeom prst="roundRect">
              <a:avLst>
                <a:gd name="adj" fmla="val 2318"/>
              </a:avLst>
            </a:prstGeom>
            <a:solidFill>
              <a:srgbClr val="12ABF0"/>
            </a:solidFill>
          </p:spPr>
          <p:txBody>
            <a:bodyPr/>
            <a:lstStyle/>
            <a:p>
              <a:endParaRPr lang="it-IT"/>
            </a:p>
          </p:txBody>
        </p:sp>
        <p:sp>
          <p:nvSpPr>
            <p:cNvPr id="179" name="TextBox 23">
              <a:extLst>
                <a:ext uri="{FF2B5EF4-FFF2-40B4-BE49-F238E27FC236}">
                  <a16:creationId xmlns:a16="http://schemas.microsoft.com/office/drawing/2014/main" id="{21030CD9-36FA-5C4E-90EE-588C6C027D93}"/>
                </a:ext>
              </a:extLst>
            </p:cNvPr>
            <p:cNvSpPr txBox="1"/>
            <p:nvPr/>
          </p:nvSpPr>
          <p:spPr>
            <a:xfrm>
              <a:off x="736600" y="32766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400" b="0" dirty="0">
                  <a:solidFill>
                    <a:srgbClr val="000000"/>
                  </a:solidFill>
                  <a:latin typeface="Calibri"/>
                  <a:cs typeface="Calibri"/>
                </a:rPr>
                <a:t>Di Leo Vito</a:t>
              </a:r>
              <a:endParaRPr lang="en-US" dirty="0"/>
            </a:p>
          </p:txBody>
        </p:sp>
        <p:sp>
          <p:nvSpPr>
            <p:cNvPr id="180" name="TextBox 24">
              <a:extLst>
                <a:ext uri="{FF2B5EF4-FFF2-40B4-BE49-F238E27FC236}">
                  <a16:creationId xmlns:a16="http://schemas.microsoft.com/office/drawing/2014/main" id="{FC8FBC96-B21B-BAA0-261E-A1377D4278BA}"/>
                </a:ext>
              </a:extLst>
            </p:cNvPr>
            <p:cNvSpPr txBox="1"/>
            <p:nvPr/>
          </p:nvSpPr>
          <p:spPr>
            <a:xfrm>
              <a:off x="736600" y="35687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 dirty="0">
                  <a:solidFill>
                    <a:srgbClr val="000000"/>
                  </a:solidFill>
                  <a:latin typeface="Calibri Light"/>
                  <a:cs typeface="Calibri Light"/>
                </a:rPr>
                <a:t>Maintainer</a:t>
              </a:r>
              <a:endParaRPr lang="en-US" dirty="0"/>
            </a:p>
          </p:txBody>
        </p:sp>
        <p:sp>
          <p:nvSpPr>
            <p:cNvPr id="181" name="TextBox 25">
              <a:extLst>
                <a:ext uri="{FF2B5EF4-FFF2-40B4-BE49-F238E27FC236}">
                  <a16:creationId xmlns:a16="http://schemas.microsoft.com/office/drawing/2014/main" id="{97028DC9-28E0-36F4-7FC5-2C65E485D8BF}"/>
                </a:ext>
              </a:extLst>
            </p:cNvPr>
            <p:cNvSpPr txBox="1"/>
            <p:nvPr/>
          </p:nvSpPr>
          <p:spPr>
            <a:xfrm>
              <a:off x="736600" y="38608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Mile School</a:t>
              </a:r>
              <a:endParaRPr lang="en-US"/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utoShape 9"/>
          <p:cNvSpPr/>
          <p:nvPr/>
        </p:nvSpPr>
        <p:spPr>
          <a:xfrm>
            <a:off x="6502400" y="2209800"/>
            <a:ext cx="0" cy="190500"/>
          </a:xfrm>
          <a:prstGeom prst="line">
            <a:avLst/>
          </a:prstGeom>
          <a:ln w="12700">
            <a:solidFill>
              <a:srgbClr val="CCCCCC"/>
            </a:solidFill>
          </a:ln>
        </p:spPr>
        <p:txBody>
          <a:bodyPr/>
          <a:lstStyle/>
          <a:p>
            <a:endParaRPr lang="it-IT"/>
          </a:p>
        </p:txBody>
      </p:sp>
      <p:sp>
        <p:nvSpPr>
          <p:cNvPr id="10" name="AutoShape 10"/>
          <p:cNvSpPr/>
          <p:nvPr/>
        </p:nvSpPr>
        <p:spPr>
          <a:xfrm>
            <a:off x="635000" y="2400300"/>
            <a:ext cx="11734800" cy="12700"/>
          </a:xfrm>
          <a:prstGeom prst="line">
            <a:avLst/>
          </a:prstGeom>
          <a:ln w="12700">
            <a:solidFill>
              <a:srgbClr val="CCCCCC"/>
            </a:solidFill>
          </a:ln>
        </p:spPr>
        <p:txBody>
          <a:bodyPr/>
          <a:lstStyle/>
          <a:p>
            <a:endParaRPr lang="it-IT"/>
          </a:p>
        </p:txBody>
      </p:sp>
      <p:sp>
        <p:nvSpPr>
          <p:cNvPr id="11" name="AutoShape 11"/>
          <p:cNvSpPr/>
          <p:nvPr/>
        </p:nvSpPr>
        <p:spPr>
          <a:xfrm>
            <a:off x="635000" y="2400300"/>
            <a:ext cx="0" cy="190500"/>
          </a:xfrm>
          <a:prstGeom prst="line">
            <a:avLst/>
          </a:prstGeom>
          <a:ln w="12700">
            <a:solidFill>
              <a:srgbClr val="CCCCCC"/>
            </a:solidFill>
          </a:ln>
        </p:spPr>
        <p:txBody>
          <a:bodyPr/>
          <a:lstStyle/>
          <a:p>
            <a:endParaRPr lang="it-IT"/>
          </a:p>
        </p:txBody>
      </p:sp>
      <p:sp>
        <p:nvSpPr>
          <p:cNvPr id="12" name="AutoShape 12"/>
          <p:cNvSpPr/>
          <p:nvPr/>
        </p:nvSpPr>
        <p:spPr>
          <a:xfrm>
            <a:off x="12369800" y="2400300"/>
            <a:ext cx="0" cy="190500"/>
          </a:xfrm>
          <a:prstGeom prst="line">
            <a:avLst/>
          </a:prstGeom>
          <a:ln w="12700">
            <a:solidFill>
              <a:srgbClr val="CCCCCC"/>
            </a:solidFill>
          </a:ln>
        </p:spPr>
        <p:txBody>
          <a:bodyPr/>
          <a:lstStyle/>
          <a:p>
            <a:endParaRPr lang="it-IT"/>
          </a:p>
        </p:txBody>
      </p:sp>
      <p:grpSp>
        <p:nvGrpSpPr>
          <p:cNvPr id="118" name="Group 118"/>
          <p:cNvGrpSpPr/>
          <p:nvPr/>
        </p:nvGrpSpPr>
        <p:grpSpPr>
          <a:xfrm>
            <a:off x="7823200" y="210892"/>
            <a:ext cx="4406900" cy="685746"/>
            <a:chOff x="8051800" y="215900"/>
            <a:chExt cx="4406900" cy="685746"/>
          </a:xfrm>
        </p:grpSpPr>
        <p:sp>
          <p:nvSpPr>
            <p:cNvPr id="119" name="AutoShape 119"/>
            <p:cNvSpPr/>
            <p:nvPr/>
          </p:nvSpPr>
          <p:spPr>
            <a:xfrm>
              <a:off x="12306300" y="254000"/>
              <a:ext cx="152400" cy="152400"/>
            </a:xfrm>
            <a:prstGeom prst="ellipse">
              <a:avLst/>
            </a:prstGeom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0" name="TextBox 120"/>
            <p:cNvSpPr txBox="1"/>
            <p:nvPr/>
          </p:nvSpPr>
          <p:spPr>
            <a:xfrm>
              <a:off x="8051800" y="215900"/>
              <a:ext cx="4165600" cy="1905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r">
                <a:defRPr/>
              </a:pPr>
              <a:r>
                <a:rPr lang="en-US" sz="1200" dirty="0">
                  <a:solidFill>
                    <a:srgbClr val="333333"/>
                  </a:solidFill>
                  <a:latin typeface="Calibri"/>
                  <a:cs typeface="Calibri"/>
                </a:rPr>
                <a:t>Monique Louis</a:t>
              </a:r>
              <a:endParaRPr lang="en-US" dirty="0"/>
            </a:p>
          </p:txBody>
        </p:sp>
        <p:sp>
          <p:nvSpPr>
            <p:cNvPr id="122" name="TextBox 122"/>
            <p:cNvSpPr txBox="1"/>
            <p:nvPr/>
          </p:nvSpPr>
          <p:spPr>
            <a:xfrm>
              <a:off x="8051800" y="469900"/>
              <a:ext cx="4165600" cy="431746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r">
                <a:defRPr/>
              </a:pPr>
              <a:r>
                <a:rPr lang="en-US" sz="1300" dirty="0">
                  <a:solidFill>
                    <a:srgbClr val="333333"/>
                  </a:solidFill>
                  <a:latin typeface="Calibri"/>
                  <a:cs typeface="Calibri"/>
                </a:rPr>
                <a:t>Elena Bignardi</a:t>
              </a:r>
            </a:p>
          </p:txBody>
        </p:sp>
      </p:grpSp>
      <p:pic>
        <p:nvPicPr>
          <p:cNvPr id="123" name="Picture 1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000" y="254000"/>
            <a:ext cx="1371600" cy="642638"/>
          </a:xfrm>
          <a:prstGeom prst="rect">
            <a:avLst/>
          </a:prstGeom>
        </p:spPr>
      </p:pic>
      <p:grpSp>
        <p:nvGrpSpPr>
          <p:cNvPr id="131" name="Group 13">
            <a:extLst>
              <a:ext uri="{FF2B5EF4-FFF2-40B4-BE49-F238E27FC236}">
                <a16:creationId xmlns:a16="http://schemas.microsoft.com/office/drawing/2014/main" id="{0B50F79E-A267-A276-9E53-EFC581ABB20D}"/>
              </a:ext>
            </a:extLst>
          </p:cNvPr>
          <p:cNvGrpSpPr/>
          <p:nvPr/>
        </p:nvGrpSpPr>
        <p:grpSpPr>
          <a:xfrm>
            <a:off x="5549900" y="76200"/>
            <a:ext cx="1905000" cy="2133600"/>
            <a:chOff x="723900" y="2540000"/>
            <a:chExt cx="1905000" cy="2133600"/>
          </a:xfrm>
        </p:grpSpPr>
        <p:sp>
          <p:nvSpPr>
            <p:cNvPr id="132" name="TextBox 14">
              <a:extLst>
                <a:ext uri="{FF2B5EF4-FFF2-40B4-BE49-F238E27FC236}">
                  <a16:creationId xmlns:a16="http://schemas.microsoft.com/office/drawing/2014/main" id="{D2014136-ADFA-1ED2-EC93-B4C34D7C7901}"/>
                </a:ext>
              </a:extLst>
            </p:cNvPr>
            <p:cNvSpPr txBox="1"/>
            <p:nvPr/>
          </p:nvSpPr>
          <p:spPr>
            <a:xfrm>
              <a:off x="723900" y="2540000"/>
              <a:ext cx="1905000" cy="1778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33" name="AutoShape 15">
              <a:extLst>
                <a:ext uri="{FF2B5EF4-FFF2-40B4-BE49-F238E27FC236}">
                  <a16:creationId xmlns:a16="http://schemas.microsoft.com/office/drawing/2014/main" id="{E38B07EB-097B-DE69-92C0-5D325AA4C68E}"/>
                </a:ext>
              </a:extLst>
            </p:cNvPr>
            <p:cNvSpPr/>
            <p:nvPr/>
          </p:nvSpPr>
          <p:spPr>
            <a:xfrm>
              <a:off x="723900" y="2717800"/>
              <a:ext cx="1905000" cy="1955800"/>
            </a:xfrm>
            <a:prstGeom prst="roundRect">
              <a:avLst>
                <a:gd name="adj" fmla="val 2318"/>
              </a:avLst>
            </a:prstGeom>
            <a:solidFill>
              <a:srgbClr val="FFFFFF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35" name="TextBox 17">
              <a:extLst>
                <a:ext uri="{FF2B5EF4-FFF2-40B4-BE49-F238E27FC236}">
                  <a16:creationId xmlns:a16="http://schemas.microsoft.com/office/drawing/2014/main" id="{DCCB9D14-729A-ADE1-7CAB-56A60C74F98A}"/>
                </a:ext>
              </a:extLst>
            </p:cNvPr>
            <p:cNvSpPr txBox="1"/>
            <p:nvPr/>
          </p:nvSpPr>
          <p:spPr>
            <a:xfrm>
              <a:off x="736600" y="32766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400" b="0" dirty="0">
                  <a:solidFill>
                    <a:srgbClr val="000000"/>
                  </a:solidFill>
                  <a:latin typeface="Calibri"/>
                  <a:cs typeface="Calibri"/>
                </a:rPr>
                <a:t>Marco Crippa</a:t>
              </a:r>
              <a:endParaRPr lang="en-US" dirty="0"/>
            </a:p>
          </p:txBody>
        </p:sp>
        <p:sp>
          <p:nvSpPr>
            <p:cNvPr id="136" name="TextBox 18">
              <a:extLst>
                <a:ext uri="{FF2B5EF4-FFF2-40B4-BE49-F238E27FC236}">
                  <a16:creationId xmlns:a16="http://schemas.microsoft.com/office/drawing/2014/main" id="{892B85B1-A6CA-EDDC-526B-ACE7F91DF639}"/>
                </a:ext>
              </a:extLst>
            </p:cNvPr>
            <p:cNvSpPr txBox="1"/>
            <p:nvPr/>
          </p:nvSpPr>
          <p:spPr>
            <a:xfrm>
              <a:off x="736600" y="35687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 dirty="0">
                  <a:solidFill>
                    <a:srgbClr val="000000"/>
                  </a:solidFill>
                  <a:latin typeface="Calibri Light"/>
                  <a:cs typeface="Calibri Light"/>
                </a:rPr>
                <a:t>IT Coordinator</a:t>
              </a:r>
              <a:endParaRPr lang="en-US" dirty="0"/>
            </a:p>
          </p:txBody>
        </p:sp>
        <p:sp>
          <p:nvSpPr>
            <p:cNvPr id="137" name="TextBox 19">
              <a:extLst>
                <a:ext uri="{FF2B5EF4-FFF2-40B4-BE49-F238E27FC236}">
                  <a16:creationId xmlns:a16="http://schemas.microsoft.com/office/drawing/2014/main" id="{2DCCC351-6FEF-5985-B3E5-FA32242F3E4F}"/>
                </a:ext>
              </a:extLst>
            </p:cNvPr>
            <p:cNvSpPr txBox="1"/>
            <p:nvPr/>
          </p:nvSpPr>
          <p:spPr>
            <a:xfrm>
              <a:off x="736600" y="38608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Mile School</a:t>
              </a:r>
              <a:endParaRPr lang="en-US"/>
            </a:p>
          </p:txBody>
        </p:sp>
      </p:grpSp>
      <p:sp>
        <p:nvSpPr>
          <p:cNvPr id="138" name="AutoShape 5">
            <a:extLst>
              <a:ext uri="{FF2B5EF4-FFF2-40B4-BE49-F238E27FC236}">
                <a16:creationId xmlns:a16="http://schemas.microsoft.com/office/drawing/2014/main" id="{E3E5ACDA-C067-5AAD-CDDC-BD146ABCCA0C}"/>
              </a:ext>
            </a:extLst>
          </p:cNvPr>
          <p:cNvSpPr/>
          <p:nvPr/>
        </p:nvSpPr>
        <p:spPr>
          <a:xfrm>
            <a:off x="5594350" y="247650"/>
            <a:ext cx="1905000" cy="63500"/>
          </a:xfrm>
          <a:prstGeom prst="roundRect">
            <a:avLst>
              <a:gd name="adj" fmla="val 2318"/>
            </a:avLst>
          </a:prstGeom>
          <a:solidFill>
            <a:srgbClr val="FAD300"/>
          </a:solidFill>
        </p:spPr>
        <p:txBody>
          <a:bodyPr/>
          <a:lstStyle/>
          <a:p>
            <a:endParaRPr lang="it-IT"/>
          </a:p>
        </p:txBody>
      </p:sp>
      <p:grpSp>
        <p:nvGrpSpPr>
          <p:cNvPr id="139" name="Group 41">
            <a:extLst>
              <a:ext uri="{FF2B5EF4-FFF2-40B4-BE49-F238E27FC236}">
                <a16:creationId xmlns:a16="http://schemas.microsoft.com/office/drawing/2014/main" id="{93B0B36E-9E85-C9AB-19D8-42E598D4C015}"/>
              </a:ext>
            </a:extLst>
          </p:cNvPr>
          <p:cNvGrpSpPr/>
          <p:nvPr/>
        </p:nvGrpSpPr>
        <p:grpSpPr>
          <a:xfrm>
            <a:off x="241300" y="2428025"/>
            <a:ext cx="1905000" cy="2209800"/>
            <a:chOff x="10375900" y="2540000"/>
            <a:chExt cx="1905000" cy="2209800"/>
          </a:xfrm>
        </p:grpSpPr>
        <p:sp>
          <p:nvSpPr>
            <p:cNvPr id="140" name="TextBox 42">
              <a:extLst>
                <a:ext uri="{FF2B5EF4-FFF2-40B4-BE49-F238E27FC236}">
                  <a16:creationId xmlns:a16="http://schemas.microsoft.com/office/drawing/2014/main" id="{A84C6C98-691A-CA25-7E79-8C1C702CEF0A}"/>
                </a:ext>
              </a:extLst>
            </p:cNvPr>
            <p:cNvSpPr txBox="1"/>
            <p:nvPr/>
          </p:nvSpPr>
          <p:spPr>
            <a:xfrm>
              <a:off x="10375900" y="2540000"/>
              <a:ext cx="1905000" cy="1778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41" name="AutoShape 43">
              <a:extLst>
                <a:ext uri="{FF2B5EF4-FFF2-40B4-BE49-F238E27FC236}">
                  <a16:creationId xmlns:a16="http://schemas.microsoft.com/office/drawing/2014/main" id="{318B0A49-90CA-4ED0-B94B-E6BB58CE155E}"/>
                </a:ext>
              </a:extLst>
            </p:cNvPr>
            <p:cNvSpPr/>
            <p:nvPr/>
          </p:nvSpPr>
          <p:spPr>
            <a:xfrm>
              <a:off x="10375900" y="2717800"/>
              <a:ext cx="1905000" cy="1955800"/>
            </a:xfrm>
            <a:prstGeom prst="roundRect">
              <a:avLst>
                <a:gd name="adj" fmla="val 2318"/>
              </a:avLst>
            </a:prstGeom>
            <a:solidFill>
              <a:srgbClr val="FFFFFF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42" name="AutoShape 44">
              <a:extLst>
                <a:ext uri="{FF2B5EF4-FFF2-40B4-BE49-F238E27FC236}">
                  <a16:creationId xmlns:a16="http://schemas.microsoft.com/office/drawing/2014/main" id="{133469CD-F632-53C8-DB5F-87F4B7304AF6}"/>
                </a:ext>
              </a:extLst>
            </p:cNvPr>
            <p:cNvSpPr/>
            <p:nvPr/>
          </p:nvSpPr>
          <p:spPr>
            <a:xfrm>
              <a:off x="10375900" y="2717800"/>
              <a:ext cx="1905000" cy="63500"/>
            </a:xfrm>
            <a:prstGeom prst="roundRect">
              <a:avLst>
                <a:gd name="adj" fmla="val 2318"/>
              </a:avLst>
            </a:prstGeom>
            <a:solidFill>
              <a:srgbClr val="12ABF0"/>
            </a:solidFill>
          </p:spPr>
          <p:txBody>
            <a:bodyPr/>
            <a:lstStyle/>
            <a:p>
              <a:endParaRPr lang="it-IT"/>
            </a:p>
          </p:txBody>
        </p:sp>
        <p:sp>
          <p:nvSpPr>
            <p:cNvPr id="143" name="TextBox 45">
              <a:extLst>
                <a:ext uri="{FF2B5EF4-FFF2-40B4-BE49-F238E27FC236}">
                  <a16:creationId xmlns:a16="http://schemas.microsoft.com/office/drawing/2014/main" id="{DAA8FB6D-CF98-3AEA-7032-5D1C733AF0BE}"/>
                </a:ext>
              </a:extLst>
            </p:cNvPr>
            <p:cNvSpPr txBox="1"/>
            <p:nvPr/>
          </p:nvSpPr>
          <p:spPr>
            <a:xfrm>
              <a:off x="10388600" y="32766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400" b="0" dirty="0">
                  <a:solidFill>
                    <a:srgbClr val="000000"/>
                  </a:solidFill>
                  <a:latin typeface="Calibri"/>
                  <a:cs typeface="Calibri"/>
                </a:rPr>
                <a:t>Paz Alvim Gabriel</a:t>
              </a:r>
              <a:endParaRPr lang="en-US" dirty="0"/>
            </a:p>
          </p:txBody>
        </p:sp>
        <p:sp>
          <p:nvSpPr>
            <p:cNvPr id="144" name="TextBox 46">
              <a:extLst>
                <a:ext uri="{FF2B5EF4-FFF2-40B4-BE49-F238E27FC236}">
                  <a16:creationId xmlns:a16="http://schemas.microsoft.com/office/drawing/2014/main" id="{F8121E13-07B3-C09E-3671-2658EBFB82EC}"/>
                </a:ext>
              </a:extLst>
            </p:cNvPr>
            <p:cNvSpPr txBox="1"/>
            <p:nvPr/>
          </p:nvSpPr>
          <p:spPr>
            <a:xfrm>
              <a:off x="10388600" y="35687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IT Support</a:t>
              </a:r>
              <a:endParaRPr lang="en-US"/>
            </a:p>
          </p:txBody>
        </p:sp>
        <p:sp>
          <p:nvSpPr>
            <p:cNvPr id="145" name="TextBox 47">
              <a:extLst>
                <a:ext uri="{FF2B5EF4-FFF2-40B4-BE49-F238E27FC236}">
                  <a16:creationId xmlns:a16="http://schemas.microsoft.com/office/drawing/2014/main" id="{01D0AFC3-230E-8387-117E-DEB49E68CBA0}"/>
                </a:ext>
              </a:extLst>
            </p:cNvPr>
            <p:cNvSpPr txBox="1"/>
            <p:nvPr/>
          </p:nvSpPr>
          <p:spPr>
            <a:xfrm>
              <a:off x="10388600" y="38608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Mile School</a:t>
              </a:r>
              <a:endParaRPr lang="en-US"/>
            </a:p>
          </p:txBody>
        </p:sp>
      </p:grpSp>
      <p:sp>
        <p:nvSpPr>
          <p:cNvPr id="146" name="AutoShape 16">
            <a:extLst>
              <a:ext uri="{FF2B5EF4-FFF2-40B4-BE49-F238E27FC236}">
                <a16:creationId xmlns:a16="http://schemas.microsoft.com/office/drawing/2014/main" id="{7B3760C5-D4D1-785F-1D04-B4B041F89E65}"/>
              </a:ext>
            </a:extLst>
          </p:cNvPr>
          <p:cNvSpPr/>
          <p:nvPr/>
        </p:nvSpPr>
        <p:spPr>
          <a:xfrm>
            <a:off x="12081993" y="468648"/>
            <a:ext cx="152400" cy="152400"/>
          </a:xfrm>
          <a:prstGeom prst="ellipse">
            <a:avLst/>
          </a:prstGeom>
          <a:ln w="12700">
            <a:solidFill>
              <a:srgbClr val="CCCCCC"/>
            </a:solidFill>
          </a:ln>
        </p:spPr>
        <p:txBody>
          <a:bodyPr/>
          <a:lstStyle/>
          <a:p>
            <a:endParaRPr lang="it-IT"/>
          </a:p>
        </p:txBody>
      </p:sp>
      <p:sp>
        <p:nvSpPr>
          <p:cNvPr id="147" name="AutoShape 121"/>
          <p:cNvSpPr/>
          <p:nvPr/>
        </p:nvSpPr>
        <p:spPr>
          <a:xfrm>
            <a:off x="12077700" y="744238"/>
            <a:ext cx="152400" cy="152400"/>
          </a:xfrm>
          <a:prstGeom prst="ellipse">
            <a:avLst/>
          </a:prstGeom>
          <a:solidFill>
            <a:srgbClr val="FAD300"/>
          </a:solidFill>
          <a:ln w="12700">
            <a:solidFill>
              <a:srgbClr val="CCCCCC"/>
            </a:solidFill>
          </a:ln>
        </p:spPr>
        <p:txBody>
          <a:bodyPr/>
          <a:lstStyle/>
          <a:p>
            <a:endParaRPr lang="it-IT"/>
          </a:p>
        </p:txBody>
      </p:sp>
      <p:sp>
        <p:nvSpPr>
          <p:cNvPr id="150" name="CasellaDiTesto 149">
            <a:extLst>
              <a:ext uri="{FF2B5EF4-FFF2-40B4-BE49-F238E27FC236}">
                <a16:creationId xmlns:a16="http://schemas.microsoft.com/office/drawing/2014/main" id="{85E18331-8018-5BB7-BBFD-217312CF2F95}"/>
              </a:ext>
            </a:extLst>
          </p:cNvPr>
          <p:cNvSpPr txBox="1"/>
          <p:nvPr/>
        </p:nvSpPr>
        <p:spPr>
          <a:xfrm>
            <a:off x="10413464" y="599225"/>
            <a:ext cx="165314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en-US" sz="1300" dirty="0">
                <a:solidFill>
                  <a:srgbClr val="333333"/>
                </a:solidFill>
                <a:latin typeface="Calibri"/>
                <a:cs typeface="Calibri"/>
              </a:rPr>
              <a:t>Crippa</a:t>
            </a:r>
            <a:r>
              <a:rPr lang="en-US" sz="1800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lang="en-US" sz="1300" dirty="0">
                <a:solidFill>
                  <a:srgbClr val="333333"/>
                </a:solidFill>
                <a:latin typeface="Calibri"/>
                <a:cs typeface="Calibri"/>
              </a:rPr>
              <a:t>Marco</a:t>
            </a:r>
          </a:p>
        </p:txBody>
      </p:sp>
      <p:sp>
        <p:nvSpPr>
          <p:cNvPr id="151" name="TextBox 3">
            <a:extLst>
              <a:ext uri="{FF2B5EF4-FFF2-40B4-BE49-F238E27FC236}">
                <a16:creationId xmlns:a16="http://schemas.microsoft.com/office/drawing/2014/main" id="{D3AF3605-67DE-7E62-C40F-AE7BF2E6764C}"/>
              </a:ext>
            </a:extLst>
          </p:cNvPr>
          <p:cNvSpPr txBox="1"/>
          <p:nvPr/>
        </p:nvSpPr>
        <p:spPr>
          <a:xfrm>
            <a:off x="5594350" y="87738"/>
            <a:ext cx="1905000" cy="177800"/>
          </a:xfrm>
          <a:prstGeom prst="rect">
            <a:avLst/>
          </a:prstGeom>
        </p:spPr>
        <p:txBody>
          <a:bodyPr lIns="0" tIns="0" rIns="0" bIns="0" rtlCol="0" anchor="t"/>
          <a:lstStyle/>
          <a:p>
            <a:pPr algn="ctr">
              <a:defRPr/>
            </a:pPr>
            <a:r>
              <a:rPr lang="en-US" sz="1100" b="1" dirty="0">
                <a:solidFill>
                  <a:srgbClr val="000000"/>
                </a:solidFill>
                <a:latin typeface="Calibri"/>
                <a:cs typeface="Calibri"/>
              </a:rPr>
              <a:t>Marco Crippa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549900" y="76200"/>
            <a:ext cx="1905000" cy="2209800"/>
            <a:chOff x="5549900" y="76200"/>
            <a:chExt cx="1905000" cy="2209800"/>
          </a:xfrm>
        </p:grpSpPr>
        <p:sp>
          <p:nvSpPr>
            <p:cNvPr id="3" name="TextBox 3"/>
            <p:cNvSpPr txBox="1"/>
            <p:nvPr/>
          </p:nvSpPr>
          <p:spPr>
            <a:xfrm>
              <a:off x="5549900" y="76200"/>
              <a:ext cx="1905000" cy="1778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100" b="1" dirty="0">
                  <a:solidFill>
                    <a:srgbClr val="000000"/>
                  </a:solidFill>
                  <a:latin typeface="Calibri"/>
                  <a:cs typeface="Calibri"/>
                </a:rPr>
                <a:t>Andrea de </a:t>
              </a:r>
              <a:r>
                <a:rPr lang="en-US" sz="1100" b="1" dirty="0" err="1">
                  <a:solidFill>
                    <a:srgbClr val="000000"/>
                  </a:solidFill>
                  <a:latin typeface="Calibri"/>
                  <a:cs typeface="Calibri"/>
                </a:rPr>
                <a:t>Milato</a:t>
              </a:r>
              <a:endParaRPr lang="en-US" dirty="0"/>
            </a:p>
          </p:txBody>
        </p:sp>
        <p:sp>
          <p:nvSpPr>
            <p:cNvPr id="4" name="AutoShape 4"/>
            <p:cNvSpPr/>
            <p:nvPr/>
          </p:nvSpPr>
          <p:spPr>
            <a:xfrm>
              <a:off x="5549900" y="254000"/>
              <a:ext cx="1905000" cy="1955800"/>
            </a:xfrm>
            <a:prstGeom prst="roundRect">
              <a:avLst>
                <a:gd name="adj" fmla="val 2318"/>
              </a:avLst>
            </a:prstGeom>
            <a:solidFill>
              <a:srgbClr val="FFFFFF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5" name="AutoShape 5"/>
            <p:cNvSpPr/>
            <p:nvPr/>
          </p:nvSpPr>
          <p:spPr>
            <a:xfrm>
              <a:off x="5549900" y="254000"/>
              <a:ext cx="1905000" cy="63500"/>
            </a:xfrm>
            <a:prstGeom prst="roundRect">
              <a:avLst>
                <a:gd name="adj" fmla="val 2318"/>
              </a:avLst>
            </a:prstGeom>
            <a:solidFill>
              <a:srgbClr val="FAD300"/>
            </a:solidFill>
          </p:spPr>
          <p:txBody>
            <a:bodyPr/>
            <a:lstStyle/>
            <a:p>
              <a:endParaRPr lang="it-IT"/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5562600" y="8128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400" b="0" dirty="0">
                  <a:solidFill>
                    <a:srgbClr val="000000"/>
                  </a:solidFill>
                  <a:latin typeface="Calibri"/>
                  <a:cs typeface="Calibri"/>
                </a:rPr>
                <a:t>Andrea de </a:t>
              </a:r>
              <a:r>
                <a:rPr lang="en-US" sz="1400" b="0" dirty="0" err="1">
                  <a:solidFill>
                    <a:srgbClr val="000000"/>
                  </a:solidFill>
                  <a:latin typeface="Calibri"/>
                  <a:cs typeface="Calibri"/>
                </a:rPr>
                <a:t>Milato</a:t>
              </a:r>
              <a:endParaRPr lang="en-US" dirty="0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5562600" y="11049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Head of Middle School</a:t>
              </a:r>
              <a:endParaRPr lang="en-US"/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5562600" y="13970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Mile School</a:t>
              </a:r>
              <a:endParaRPr lang="en-US"/>
            </a:p>
          </p:txBody>
        </p:sp>
      </p:grpSp>
      <p:sp>
        <p:nvSpPr>
          <p:cNvPr id="9" name="AutoShape 9"/>
          <p:cNvSpPr/>
          <p:nvPr/>
        </p:nvSpPr>
        <p:spPr>
          <a:xfrm>
            <a:off x="6502400" y="2209800"/>
            <a:ext cx="0" cy="190500"/>
          </a:xfrm>
          <a:prstGeom prst="line">
            <a:avLst/>
          </a:prstGeom>
          <a:ln w="12700">
            <a:solidFill>
              <a:srgbClr val="CCCCCC"/>
            </a:solidFill>
          </a:ln>
        </p:spPr>
        <p:txBody>
          <a:bodyPr/>
          <a:lstStyle/>
          <a:p>
            <a:endParaRPr lang="it-IT"/>
          </a:p>
        </p:txBody>
      </p:sp>
      <p:sp>
        <p:nvSpPr>
          <p:cNvPr id="10" name="AutoShape 10"/>
          <p:cNvSpPr/>
          <p:nvPr/>
        </p:nvSpPr>
        <p:spPr>
          <a:xfrm>
            <a:off x="635000" y="2400300"/>
            <a:ext cx="11734800" cy="12700"/>
          </a:xfrm>
          <a:prstGeom prst="line">
            <a:avLst/>
          </a:prstGeom>
          <a:ln w="12700">
            <a:solidFill>
              <a:srgbClr val="CCCCCC"/>
            </a:solidFill>
          </a:ln>
        </p:spPr>
        <p:txBody>
          <a:bodyPr/>
          <a:lstStyle/>
          <a:p>
            <a:endParaRPr lang="it-IT"/>
          </a:p>
        </p:txBody>
      </p:sp>
      <p:sp>
        <p:nvSpPr>
          <p:cNvPr id="11" name="AutoShape 11"/>
          <p:cNvSpPr/>
          <p:nvPr/>
        </p:nvSpPr>
        <p:spPr>
          <a:xfrm>
            <a:off x="635000" y="2400300"/>
            <a:ext cx="0" cy="190500"/>
          </a:xfrm>
          <a:prstGeom prst="line">
            <a:avLst/>
          </a:prstGeom>
          <a:ln w="12700">
            <a:solidFill>
              <a:srgbClr val="CCCCCC"/>
            </a:solidFill>
          </a:ln>
        </p:spPr>
        <p:txBody>
          <a:bodyPr/>
          <a:lstStyle/>
          <a:p>
            <a:endParaRPr lang="it-IT"/>
          </a:p>
        </p:txBody>
      </p:sp>
      <p:sp>
        <p:nvSpPr>
          <p:cNvPr id="12" name="AutoShape 12"/>
          <p:cNvSpPr/>
          <p:nvPr/>
        </p:nvSpPr>
        <p:spPr>
          <a:xfrm>
            <a:off x="12369800" y="2400300"/>
            <a:ext cx="0" cy="190500"/>
          </a:xfrm>
          <a:prstGeom prst="line">
            <a:avLst/>
          </a:prstGeom>
          <a:ln w="12700">
            <a:solidFill>
              <a:srgbClr val="CCCCCC"/>
            </a:solidFill>
          </a:ln>
        </p:spPr>
        <p:txBody>
          <a:bodyPr/>
          <a:lstStyle/>
          <a:p>
            <a:endParaRPr lang="it-IT"/>
          </a:p>
        </p:txBody>
      </p:sp>
      <p:grpSp>
        <p:nvGrpSpPr>
          <p:cNvPr id="13" name="Group 13"/>
          <p:cNvGrpSpPr/>
          <p:nvPr/>
        </p:nvGrpSpPr>
        <p:grpSpPr>
          <a:xfrm>
            <a:off x="8051800" y="254000"/>
            <a:ext cx="4318000" cy="2209800"/>
            <a:chOff x="8051800" y="254000"/>
            <a:chExt cx="4318000" cy="2209800"/>
          </a:xfrm>
        </p:grpSpPr>
        <p:sp>
          <p:nvSpPr>
            <p:cNvPr id="14" name="AutoShape 14"/>
            <p:cNvSpPr/>
            <p:nvPr/>
          </p:nvSpPr>
          <p:spPr>
            <a:xfrm>
              <a:off x="12306300" y="254000"/>
              <a:ext cx="152400" cy="152400"/>
            </a:xfrm>
            <a:prstGeom prst="ellipse">
              <a:avLst/>
            </a:prstGeom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8051800" y="215900"/>
              <a:ext cx="4165600" cy="1905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r">
                <a:defRPr/>
              </a:pPr>
              <a:r>
                <a:rPr lang="en-US" sz="1200">
                  <a:solidFill>
                    <a:srgbClr val="333333"/>
                  </a:solidFill>
                  <a:latin typeface="Calibri"/>
                  <a:cs typeface="Calibri"/>
                </a:rPr>
                <a:t>Monique Louis</a:t>
              </a:r>
              <a:endParaRPr lang="en-US"/>
            </a:p>
          </p:txBody>
        </p:sp>
        <p:sp>
          <p:nvSpPr>
            <p:cNvPr id="16" name="AutoShape 16"/>
            <p:cNvSpPr/>
            <p:nvPr/>
          </p:nvSpPr>
          <p:spPr>
            <a:xfrm>
              <a:off x="12306300" y="508000"/>
              <a:ext cx="152400" cy="152400"/>
            </a:xfrm>
            <a:prstGeom prst="ellipse">
              <a:avLst/>
            </a:prstGeom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7" name="TextBox 17"/>
            <p:cNvSpPr txBox="1"/>
            <p:nvPr/>
          </p:nvSpPr>
          <p:spPr>
            <a:xfrm>
              <a:off x="8051800" y="469900"/>
              <a:ext cx="4165600" cy="1905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r">
                <a:defRPr/>
              </a:pPr>
              <a:r>
                <a:rPr lang="en-US" sz="1200">
                  <a:solidFill>
                    <a:srgbClr val="333333"/>
                  </a:solidFill>
                  <a:latin typeface="Calibri"/>
                  <a:cs typeface="Calibri"/>
                </a:rPr>
                <a:t>Elena Bignardi</a:t>
              </a:r>
              <a:endParaRPr lang="en-US"/>
            </a:p>
          </p:txBody>
        </p:sp>
        <p:sp>
          <p:nvSpPr>
            <p:cNvPr id="18" name="AutoShape 18"/>
            <p:cNvSpPr/>
            <p:nvPr/>
          </p:nvSpPr>
          <p:spPr>
            <a:xfrm>
              <a:off x="12306300" y="762000"/>
              <a:ext cx="152400" cy="152400"/>
            </a:xfrm>
            <a:prstGeom prst="ellipse">
              <a:avLst/>
            </a:prstGeom>
            <a:solidFill>
              <a:srgbClr val="FAD300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8051800" y="723900"/>
              <a:ext cx="4165600" cy="1905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r">
                <a:defRPr/>
              </a:pPr>
              <a:r>
                <a:rPr lang="en-US" sz="1300">
                  <a:solidFill>
                    <a:srgbClr val="333333"/>
                  </a:solidFill>
                  <a:latin typeface="Calibri"/>
                  <a:cs typeface="Calibri"/>
                </a:rPr>
                <a:t>Andrea de MILATO</a:t>
              </a:r>
              <a:endParaRPr lang="en-US"/>
            </a:p>
          </p:txBody>
        </p:sp>
      </p:grpSp>
      <p:pic>
        <p:nvPicPr>
          <p:cNvPr id="20" name="Picture 2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000" y="254000"/>
            <a:ext cx="1371600" cy="642638"/>
          </a:xfrm>
          <a:prstGeom prst="rect">
            <a:avLst/>
          </a:prstGeom>
        </p:spPr>
      </p:pic>
      <p:grpSp>
        <p:nvGrpSpPr>
          <p:cNvPr id="21" name="Group 21"/>
          <p:cNvGrpSpPr/>
          <p:nvPr/>
        </p:nvGrpSpPr>
        <p:grpSpPr>
          <a:xfrm>
            <a:off x="723900" y="2540000"/>
            <a:ext cx="1905000" cy="2209800"/>
            <a:chOff x="723900" y="2540000"/>
            <a:chExt cx="1905000" cy="2209800"/>
          </a:xfrm>
        </p:grpSpPr>
        <p:sp>
          <p:nvSpPr>
            <p:cNvPr id="22" name="TextBox 22"/>
            <p:cNvSpPr txBox="1"/>
            <p:nvPr/>
          </p:nvSpPr>
          <p:spPr>
            <a:xfrm>
              <a:off x="723900" y="2540000"/>
              <a:ext cx="1905000" cy="1778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3" name="AutoShape 23"/>
            <p:cNvSpPr/>
            <p:nvPr/>
          </p:nvSpPr>
          <p:spPr>
            <a:xfrm>
              <a:off x="723900" y="2717800"/>
              <a:ext cx="1905000" cy="1955800"/>
            </a:xfrm>
            <a:prstGeom prst="roundRect">
              <a:avLst>
                <a:gd name="adj" fmla="val 2318"/>
              </a:avLst>
            </a:prstGeom>
            <a:solidFill>
              <a:srgbClr val="FFFFFF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4" name="AutoShape 24"/>
            <p:cNvSpPr/>
            <p:nvPr/>
          </p:nvSpPr>
          <p:spPr>
            <a:xfrm>
              <a:off x="723900" y="2717800"/>
              <a:ext cx="1905000" cy="63500"/>
            </a:xfrm>
            <a:prstGeom prst="roundRect">
              <a:avLst>
                <a:gd name="adj" fmla="val 2318"/>
              </a:avLst>
            </a:prstGeom>
            <a:solidFill>
              <a:srgbClr val="12ABF0"/>
            </a:solidFill>
          </p:spPr>
          <p:txBody>
            <a:bodyPr/>
            <a:lstStyle/>
            <a:p>
              <a:endParaRPr lang="it-IT"/>
            </a:p>
          </p:txBody>
        </p:sp>
        <p:sp>
          <p:nvSpPr>
            <p:cNvPr id="25" name="TextBox 25"/>
            <p:cNvSpPr txBox="1"/>
            <p:nvPr/>
          </p:nvSpPr>
          <p:spPr>
            <a:xfrm>
              <a:off x="736600" y="32766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400" b="0">
                  <a:solidFill>
                    <a:srgbClr val="000000"/>
                  </a:solidFill>
                  <a:latin typeface="Calibri"/>
                  <a:cs typeface="Calibri"/>
                </a:rPr>
                <a:t>Adam Brown</a:t>
              </a:r>
              <a:endParaRPr lang="en-US"/>
            </a:p>
          </p:txBody>
        </p:sp>
        <p:sp>
          <p:nvSpPr>
            <p:cNvPr id="26" name="TextBox 26"/>
            <p:cNvSpPr txBox="1"/>
            <p:nvPr/>
          </p:nvSpPr>
          <p:spPr>
            <a:xfrm>
              <a:off x="736600" y="35687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 dirty="0">
                  <a:solidFill>
                    <a:srgbClr val="000000"/>
                  </a:solidFill>
                  <a:latin typeface="Calibri Light"/>
                  <a:cs typeface="Calibri Light"/>
                </a:rPr>
                <a:t>Middle School Teacher</a:t>
              </a:r>
              <a:endParaRPr lang="en-US" dirty="0"/>
            </a:p>
          </p:txBody>
        </p:sp>
        <p:sp>
          <p:nvSpPr>
            <p:cNvPr id="27" name="TextBox 27"/>
            <p:cNvSpPr txBox="1"/>
            <p:nvPr/>
          </p:nvSpPr>
          <p:spPr>
            <a:xfrm>
              <a:off x="736600" y="38608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Mile School</a:t>
              </a:r>
              <a:endParaRPr lang="en-US"/>
            </a:p>
          </p:txBody>
        </p:sp>
      </p:grpSp>
      <p:grpSp>
        <p:nvGrpSpPr>
          <p:cNvPr id="28" name="Group 28"/>
          <p:cNvGrpSpPr/>
          <p:nvPr/>
        </p:nvGrpSpPr>
        <p:grpSpPr>
          <a:xfrm>
            <a:off x="3136900" y="2540000"/>
            <a:ext cx="1905000" cy="2209800"/>
            <a:chOff x="3136900" y="2540000"/>
            <a:chExt cx="1905000" cy="2209800"/>
          </a:xfrm>
        </p:grpSpPr>
        <p:sp>
          <p:nvSpPr>
            <p:cNvPr id="29" name="TextBox 29"/>
            <p:cNvSpPr txBox="1"/>
            <p:nvPr/>
          </p:nvSpPr>
          <p:spPr>
            <a:xfrm>
              <a:off x="3136900" y="2540000"/>
              <a:ext cx="1905000" cy="1778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0" name="AutoShape 30"/>
            <p:cNvSpPr/>
            <p:nvPr/>
          </p:nvSpPr>
          <p:spPr>
            <a:xfrm>
              <a:off x="3136900" y="2717800"/>
              <a:ext cx="1905000" cy="1955800"/>
            </a:xfrm>
            <a:prstGeom prst="roundRect">
              <a:avLst>
                <a:gd name="adj" fmla="val 2318"/>
              </a:avLst>
            </a:prstGeom>
            <a:solidFill>
              <a:srgbClr val="FFFFFF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31" name="AutoShape 31"/>
            <p:cNvSpPr/>
            <p:nvPr/>
          </p:nvSpPr>
          <p:spPr>
            <a:xfrm>
              <a:off x="3136900" y="2717800"/>
              <a:ext cx="1905000" cy="63500"/>
            </a:xfrm>
            <a:prstGeom prst="roundRect">
              <a:avLst>
                <a:gd name="adj" fmla="val 2318"/>
              </a:avLst>
            </a:prstGeom>
            <a:solidFill>
              <a:srgbClr val="12ABF0"/>
            </a:solidFill>
          </p:spPr>
          <p:txBody>
            <a:bodyPr/>
            <a:lstStyle/>
            <a:p>
              <a:endParaRPr lang="it-IT"/>
            </a:p>
          </p:txBody>
        </p:sp>
        <p:sp>
          <p:nvSpPr>
            <p:cNvPr id="32" name="TextBox 32"/>
            <p:cNvSpPr txBox="1"/>
            <p:nvPr/>
          </p:nvSpPr>
          <p:spPr>
            <a:xfrm>
              <a:off x="3149600" y="32766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400" b="0">
                  <a:solidFill>
                    <a:srgbClr val="000000"/>
                  </a:solidFill>
                  <a:latin typeface="Calibri"/>
                  <a:cs typeface="Calibri"/>
                </a:rPr>
                <a:t>Emilio Trotta</a:t>
              </a:r>
              <a:endParaRPr lang="en-US"/>
            </a:p>
          </p:txBody>
        </p:sp>
        <p:sp>
          <p:nvSpPr>
            <p:cNvPr id="33" name="TextBox 33"/>
            <p:cNvSpPr txBox="1"/>
            <p:nvPr/>
          </p:nvSpPr>
          <p:spPr>
            <a:xfrm>
              <a:off x="3149600" y="35687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dirty="0">
                  <a:solidFill>
                    <a:srgbClr val="000000"/>
                  </a:solidFill>
                  <a:latin typeface="Calibri Light"/>
                  <a:cs typeface="Calibri Light"/>
                </a:rPr>
                <a:t>Middle School Teacher</a:t>
              </a:r>
              <a:endParaRPr lang="en-US" sz="1200" dirty="0"/>
            </a:p>
          </p:txBody>
        </p:sp>
        <p:sp>
          <p:nvSpPr>
            <p:cNvPr id="34" name="TextBox 34"/>
            <p:cNvSpPr txBox="1"/>
            <p:nvPr/>
          </p:nvSpPr>
          <p:spPr>
            <a:xfrm>
              <a:off x="3149600" y="38608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Mile School</a:t>
              </a:r>
              <a:endParaRPr lang="en-US"/>
            </a:p>
          </p:txBody>
        </p:sp>
      </p:grpSp>
      <p:grpSp>
        <p:nvGrpSpPr>
          <p:cNvPr id="35" name="Group 35"/>
          <p:cNvGrpSpPr/>
          <p:nvPr/>
        </p:nvGrpSpPr>
        <p:grpSpPr>
          <a:xfrm>
            <a:off x="5549900" y="2540000"/>
            <a:ext cx="1905000" cy="2209800"/>
            <a:chOff x="5549900" y="2540000"/>
            <a:chExt cx="1905000" cy="2209800"/>
          </a:xfrm>
        </p:grpSpPr>
        <p:sp>
          <p:nvSpPr>
            <p:cNvPr id="36" name="TextBox 36"/>
            <p:cNvSpPr txBox="1"/>
            <p:nvPr/>
          </p:nvSpPr>
          <p:spPr>
            <a:xfrm>
              <a:off x="5549900" y="2540000"/>
              <a:ext cx="1905000" cy="1778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7" name="AutoShape 37"/>
            <p:cNvSpPr/>
            <p:nvPr/>
          </p:nvSpPr>
          <p:spPr>
            <a:xfrm>
              <a:off x="5549900" y="2717800"/>
              <a:ext cx="1905000" cy="1955800"/>
            </a:xfrm>
            <a:prstGeom prst="roundRect">
              <a:avLst>
                <a:gd name="adj" fmla="val 2318"/>
              </a:avLst>
            </a:prstGeom>
            <a:solidFill>
              <a:srgbClr val="FFFFFF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38" name="AutoShape 38"/>
            <p:cNvSpPr/>
            <p:nvPr/>
          </p:nvSpPr>
          <p:spPr>
            <a:xfrm>
              <a:off x="5549900" y="2717800"/>
              <a:ext cx="1905000" cy="63500"/>
            </a:xfrm>
            <a:prstGeom prst="roundRect">
              <a:avLst>
                <a:gd name="adj" fmla="val 2318"/>
              </a:avLst>
            </a:prstGeom>
            <a:solidFill>
              <a:srgbClr val="12ABF0"/>
            </a:solidFill>
          </p:spPr>
          <p:txBody>
            <a:bodyPr/>
            <a:lstStyle/>
            <a:p>
              <a:endParaRPr lang="it-IT"/>
            </a:p>
          </p:txBody>
        </p:sp>
        <p:sp>
          <p:nvSpPr>
            <p:cNvPr id="39" name="TextBox 39"/>
            <p:cNvSpPr txBox="1"/>
            <p:nvPr/>
          </p:nvSpPr>
          <p:spPr>
            <a:xfrm>
              <a:off x="5562600" y="32766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400" b="0" dirty="0">
                  <a:solidFill>
                    <a:srgbClr val="000000"/>
                  </a:solidFill>
                  <a:latin typeface="Calibri"/>
                  <a:cs typeface="Calibri"/>
                </a:rPr>
                <a:t>Fabrizio Cancelliere</a:t>
              </a:r>
              <a:endParaRPr lang="en-US" dirty="0"/>
            </a:p>
          </p:txBody>
        </p:sp>
        <p:sp>
          <p:nvSpPr>
            <p:cNvPr id="40" name="TextBox 40"/>
            <p:cNvSpPr txBox="1"/>
            <p:nvPr/>
          </p:nvSpPr>
          <p:spPr>
            <a:xfrm>
              <a:off x="5562600" y="35687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Middle School Teacher</a:t>
              </a:r>
              <a:endParaRPr lang="en-US"/>
            </a:p>
          </p:txBody>
        </p:sp>
        <p:sp>
          <p:nvSpPr>
            <p:cNvPr id="41" name="TextBox 41"/>
            <p:cNvSpPr txBox="1"/>
            <p:nvPr/>
          </p:nvSpPr>
          <p:spPr>
            <a:xfrm>
              <a:off x="5562600" y="38608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Mile School</a:t>
              </a:r>
              <a:endParaRPr lang="en-US"/>
            </a:p>
          </p:txBody>
        </p:sp>
      </p:grpSp>
      <p:grpSp>
        <p:nvGrpSpPr>
          <p:cNvPr id="49" name="Group 49"/>
          <p:cNvGrpSpPr/>
          <p:nvPr/>
        </p:nvGrpSpPr>
        <p:grpSpPr>
          <a:xfrm>
            <a:off x="10375900" y="2540000"/>
            <a:ext cx="1905000" cy="2209800"/>
            <a:chOff x="10375900" y="2540000"/>
            <a:chExt cx="1905000" cy="2209800"/>
          </a:xfrm>
        </p:grpSpPr>
        <p:sp>
          <p:nvSpPr>
            <p:cNvPr id="50" name="TextBox 50"/>
            <p:cNvSpPr txBox="1"/>
            <p:nvPr/>
          </p:nvSpPr>
          <p:spPr>
            <a:xfrm>
              <a:off x="10375900" y="2540000"/>
              <a:ext cx="1905000" cy="1778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1" name="AutoShape 51"/>
            <p:cNvSpPr/>
            <p:nvPr/>
          </p:nvSpPr>
          <p:spPr>
            <a:xfrm>
              <a:off x="10375900" y="2717800"/>
              <a:ext cx="1905000" cy="1955800"/>
            </a:xfrm>
            <a:prstGeom prst="roundRect">
              <a:avLst>
                <a:gd name="adj" fmla="val 2318"/>
              </a:avLst>
            </a:prstGeom>
            <a:solidFill>
              <a:srgbClr val="FFFFFF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52" name="AutoShape 52"/>
            <p:cNvSpPr/>
            <p:nvPr/>
          </p:nvSpPr>
          <p:spPr>
            <a:xfrm>
              <a:off x="10375900" y="2717800"/>
              <a:ext cx="1905000" cy="63500"/>
            </a:xfrm>
            <a:prstGeom prst="roundRect">
              <a:avLst>
                <a:gd name="adj" fmla="val 2318"/>
              </a:avLst>
            </a:prstGeom>
            <a:solidFill>
              <a:srgbClr val="12ABF0"/>
            </a:solidFill>
          </p:spPr>
          <p:txBody>
            <a:bodyPr/>
            <a:lstStyle/>
            <a:p>
              <a:endParaRPr lang="it-IT"/>
            </a:p>
          </p:txBody>
        </p:sp>
        <p:sp>
          <p:nvSpPr>
            <p:cNvPr id="53" name="TextBox 53"/>
            <p:cNvSpPr txBox="1"/>
            <p:nvPr/>
          </p:nvSpPr>
          <p:spPr>
            <a:xfrm>
              <a:off x="10388600" y="32766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400" b="0">
                  <a:solidFill>
                    <a:srgbClr val="000000"/>
                  </a:solidFill>
                  <a:latin typeface="Calibri"/>
                  <a:cs typeface="Calibri"/>
                </a:rPr>
                <a:t>Joanna Mancini</a:t>
              </a:r>
              <a:endParaRPr lang="en-US"/>
            </a:p>
          </p:txBody>
        </p:sp>
        <p:sp>
          <p:nvSpPr>
            <p:cNvPr id="54" name="TextBox 54"/>
            <p:cNvSpPr txBox="1"/>
            <p:nvPr/>
          </p:nvSpPr>
          <p:spPr>
            <a:xfrm>
              <a:off x="10388600" y="35687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dirty="0">
                  <a:solidFill>
                    <a:srgbClr val="000000"/>
                  </a:solidFill>
                  <a:latin typeface="Calibri Light"/>
                  <a:cs typeface="Calibri Light"/>
                </a:rPr>
                <a:t>Middle School Teacher</a:t>
              </a:r>
              <a:endParaRPr lang="en-US" sz="1200" dirty="0"/>
            </a:p>
          </p:txBody>
        </p:sp>
        <p:sp>
          <p:nvSpPr>
            <p:cNvPr id="55" name="TextBox 55"/>
            <p:cNvSpPr txBox="1"/>
            <p:nvPr/>
          </p:nvSpPr>
          <p:spPr>
            <a:xfrm>
              <a:off x="10388600" y="38608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Mile School</a:t>
              </a:r>
              <a:endParaRPr lang="en-US"/>
            </a:p>
          </p:txBody>
        </p:sp>
      </p:grpSp>
      <p:grpSp>
        <p:nvGrpSpPr>
          <p:cNvPr id="70" name="Group 70"/>
          <p:cNvGrpSpPr/>
          <p:nvPr/>
        </p:nvGrpSpPr>
        <p:grpSpPr>
          <a:xfrm>
            <a:off x="5549900" y="5003800"/>
            <a:ext cx="1905000" cy="2209800"/>
            <a:chOff x="5549900" y="5003800"/>
            <a:chExt cx="1905000" cy="2209800"/>
          </a:xfrm>
        </p:grpSpPr>
        <p:sp>
          <p:nvSpPr>
            <p:cNvPr id="71" name="TextBox 71"/>
            <p:cNvSpPr txBox="1"/>
            <p:nvPr/>
          </p:nvSpPr>
          <p:spPr>
            <a:xfrm>
              <a:off x="5549900" y="5003800"/>
              <a:ext cx="1905000" cy="1778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72" name="AutoShape 72"/>
            <p:cNvSpPr/>
            <p:nvPr/>
          </p:nvSpPr>
          <p:spPr>
            <a:xfrm>
              <a:off x="5549900" y="5181600"/>
              <a:ext cx="1905000" cy="1955800"/>
            </a:xfrm>
            <a:prstGeom prst="roundRect">
              <a:avLst>
                <a:gd name="adj" fmla="val 2318"/>
              </a:avLst>
            </a:prstGeom>
            <a:solidFill>
              <a:srgbClr val="FFFFFF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73" name="AutoShape 73"/>
            <p:cNvSpPr/>
            <p:nvPr/>
          </p:nvSpPr>
          <p:spPr>
            <a:xfrm>
              <a:off x="5549900" y="5181600"/>
              <a:ext cx="1905000" cy="63500"/>
            </a:xfrm>
            <a:prstGeom prst="roundRect">
              <a:avLst>
                <a:gd name="adj" fmla="val 2318"/>
              </a:avLst>
            </a:prstGeom>
            <a:solidFill>
              <a:srgbClr val="12ABF0"/>
            </a:solidFill>
          </p:spPr>
          <p:txBody>
            <a:bodyPr/>
            <a:lstStyle/>
            <a:p>
              <a:endParaRPr lang="it-IT"/>
            </a:p>
          </p:txBody>
        </p:sp>
        <p:sp>
          <p:nvSpPr>
            <p:cNvPr id="74" name="TextBox 74"/>
            <p:cNvSpPr txBox="1"/>
            <p:nvPr/>
          </p:nvSpPr>
          <p:spPr>
            <a:xfrm>
              <a:off x="5562600" y="57404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400" b="0">
                  <a:solidFill>
                    <a:srgbClr val="000000"/>
                  </a:solidFill>
                  <a:latin typeface="Calibri"/>
                  <a:cs typeface="Calibri"/>
                </a:rPr>
                <a:t>Maria Restivo</a:t>
              </a:r>
              <a:endParaRPr lang="en-US"/>
            </a:p>
          </p:txBody>
        </p:sp>
        <p:sp>
          <p:nvSpPr>
            <p:cNvPr id="75" name="TextBox 75"/>
            <p:cNvSpPr txBox="1"/>
            <p:nvPr/>
          </p:nvSpPr>
          <p:spPr>
            <a:xfrm>
              <a:off x="5562600" y="60325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Middle School Teacher</a:t>
              </a:r>
              <a:endParaRPr lang="en-US"/>
            </a:p>
          </p:txBody>
        </p:sp>
        <p:sp>
          <p:nvSpPr>
            <p:cNvPr id="76" name="TextBox 76"/>
            <p:cNvSpPr txBox="1"/>
            <p:nvPr/>
          </p:nvSpPr>
          <p:spPr>
            <a:xfrm>
              <a:off x="5562600" y="63246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Mile School</a:t>
              </a:r>
              <a:endParaRPr lang="en-US"/>
            </a:p>
          </p:txBody>
        </p:sp>
      </p:grpSp>
      <p:grpSp>
        <p:nvGrpSpPr>
          <p:cNvPr id="77" name="Group 77"/>
          <p:cNvGrpSpPr/>
          <p:nvPr/>
        </p:nvGrpSpPr>
        <p:grpSpPr>
          <a:xfrm>
            <a:off x="7962900" y="5003800"/>
            <a:ext cx="1905000" cy="2209800"/>
            <a:chOff x="7962900" y="5003800"/>
            <a:chExt cx="1905000" cy="2209800"/>
          </a:xfrm>
        </p:grpSpPr>
        <p:sp>
          <p:nvSpPr>
            <p:cNvPr id="78" name="TextBox 78"/>
            <p:cNvSpPr txBox="1"/>
            <p:nvPr/>
          </p:nvSpPr>
          <p:spPr>
            <a:xfrm>
              <a:off x="7962900" y="5003800"/>
              <a:ext cx="1905000" cy="1778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79" name="AutoShape 79"/>
            <p:cNvSpPr/>
            <p:nvPr/>
          </p:nvSpPr>
          <p:spPr>
            <a:xfrm>
              <a:off x="7962900" y="5181600"/>
              <a:ext cx="1905000" cy="1955800"/>
            </a:xfrm>
            <a:prstGeom prst="roundRect">
              <a:avLst>
                <a:gd name="adj" fmla="val 2318"/>
              </a:avLst>
            </a:prstGeom>
            <a:solidFill>
              <a:srgbClr val="FFFFFF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80" name="AutoShape 80"/>
            <p:cNvSpPr/>
            <p:nvPr/>
          </p:nvSpPr>
          <p:spPr>
            <a:xfrm>
              <a:off x="7962900" y="5181600"/>
              <a:ext cx="1905000" cy="63500"/>
            </a:xfrm>
            <a:prstGeom prst="roundRect">
              <a:avLst>
                <a:gd name="adj" fmla="val 2318"/>
              </a:avLst>
            </a:prstGeom>
            <a:solidFill>
              <a:srgbClr val="12ABF0"/>
            </a:solidFill>
          </p:spPr>
          <p:txBody>
            <a:bodyPr/>
            <a:lstStyle/>
            <a:p>
              <a:endParaRPr lang="it-IT"/>
            </a:p>
          </p:txBody>
        </p:sp>
        <p:sp>
          <p:nvSpPr>
            <p:cNvPr id="81" name="TextBox 81"/>
            <p:cNvSpPr txBox="1"/>
            <p:nvPr/>
          </p:nvSpPr>
          <p:spPr>
            <a:xfrm>
              <a:off x="7975600" y="57404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400" b="0" dirty="0">
                  <a:solidFill>
                    <a:srgbClr val="000000"/>
                  </a:solidFill>
                  <a:latin typeface="Calibri"/>
                  <a:cs typeface="Calibri"/>
                </a:rPr>
                <a:t>De Santis Massimiliano</a:t>
              </a:r>
              <a:endParaRPr lang="en-US" dirty="0"/>
            </a:p>
          </p:txBody>
        </p:sp>
        <p:sp>
          <p:nvSpPr>
            <p:cNvPr id="82" name="TextBox 82"/>
            <p:cNvSpPr txBox="1"/>
            <p:nvPr/>
          </p:nvSpPr>
          <p:spPr>
            <a:xfrm>
              <a:off x="7975600" y="60325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dirty="0">
                  <a:solidFill>
                    <a:srgbClr val="000000"/>
                  </a:solidFill>
                  <a:latin typeface="Calibri Light"/>
                  <a:cs typeface="Calibri Light"/>
                </a:rPr>
                <a:t>Middle School Teacher</a:t>
              </a:r>
              <a:endParaRPr lang="en-US" sz="1200" dirty="0"/>
            </a:p>
          </p:txBody>
        </p:sp>
        <p:sp>
          <p:nvSpPr>
            <p:cNvPr id="83" name="TextBox 83"/>
            <p:cNvSpPr txBox="1"/>
            <p:nvPr/>
          </p:nvSpPr>
          <p:spPr>
            <a:xfrm>
              <a:off x="7975600" y="63246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Mile School</a:t>
              </a:r>
              <a:endParaRPr lang="en-US"/>
            </a:p>
          </p:txBody>
        </p:sp>
      </p:grpSp>
      <p:grpSp>
        <p:nvGrpSpPr>
          <p:cNvPr id="84" name="Group 84"/>
          <p:cNvGrpSpPr/>
          <p:nvPr/>
        </p:nvGrpSpPr>
        <p:grpSpPr>
          <a:xfrm>
            <a:off x="7950200" y="2573628"/>
            <a:ext cx="1905000" cy="2209800"/>
            <a:chOff x="10375900" y="5003800"/>
            <a:chExt cx="1905000" cy="2209800"/>
          </a:xfrm>
        </p:grpSpPr>
        <p:sp>
          <p:nvSpPr>
            <p:cNvPr id="85" name="TextBox 85"/>
            <p:cNvSpPr txBox="1"/>
            <p:nvPr/>
          </p:nvSpPr>
          <p:spPr>
            <a:xfrm>
              <a:off x="10375900" y="5003800"/>
              <a:ext cx="1905000" cy="1778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6" name="AutoShape 86"/>
            <p:cNvSpPr/>
            <p:nvPr/>
          </p:nvSpPr>
          <p:spPr>
            <a:xfrm>
              <a:off x="10375900" y="5181600"/>
              <a:ext cx="1905000" cy="1955800"/>
            </a:xfrm>
            <a:prstGeom prst="roundRect">
              <a:avLst>
                <a:gd name="adj" fmla="val 2318"/>
              </a:avLst>
            </a:prstGeom>
            <a:solidFill>
              <a:srgbClr val="FFFFFF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87" name="AutoShape 87"/>
            <p:cNvSpPr/>
            <p:nvPr/>
          </p:nvSpPr>
          <p:spPr>
            <a:xfrm>
              <a:off x="10375900" y="5181600"/>
              <a:ext cx="1905000" cy="63500"/>
            </a:xfrm>
            <a:prstGeom prst="roundRect">
              <a:avLst>
                <a:gd name="adj" fmla="val 2318"/>
              </a:avLst>
            </a:prstGeom>
            <a:solidFill>
              <a:srgbClr val="12ABF0"/>
            </a:solidFill>
          </p:spPr>
          <p:txBody>
            <a:bodyPr/>
            <a:lstStyle/>
            <a:p>
              <a:endParaRPr lang="it-IT"/>
            </a:p>
          </p:txBody>
        </p:sp>
        <p:sp>
          <p:nvSpPr>
            <p:cNvPr id="88" name="TextBox 88"/>
            <p:cNvSpPr txBox="1"/>
            <p:nvPr/>
          </p:nvSpPr>
          <p:spPr>
            <a:xfrm>
              <a:off x="10388600" y="57404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400" b="0" dirty="0">
                  <a:solidFill>
                    <a:srgbClr val="000000"/>
                  </a:solidFill>
                  <a:latin typeface="Calibri"/>
                  <a:cs typeface="Calibri"/>
                </a:rPr>
                <a:t>Patrizia Fiorentin</a:t>
              </a:r>
              <a:r>
                <a:rPr lang="en-US" sz="1400" dirty="0">
                  <a:solidFill>
                    <a:srgbClr val="000000"/>
                  </a:solidFill>
                  <a:latin typeface="Calibri"/>
                  <a:cs typeface="Calibri"/>
                </a:rPr>
                <a:t>i</a:t>
              </a:r>
              <a:endParaRPr lang="en-US" dirty="0"/>
            </a:p>
          </p:txBody>
        </p:sp>
        <p:sp>
          <p:nvSpPr>
            <p:cNvPr id="89" name="TextBox 89"/>
            <p:cNvSpPr txBox="1"/>
            <p:nvPr/>
          </p:nvSpPr>
          <p:spPr>
            <a:xfrm>
              <a:off x="10388600" y="60325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Middle School Teacher</a:t>
              </a:r>
              <a:endParaRPr lang="en-US"/>
            </a:p>
          </p:txBody>
        </p:sp>
        <p:sp>
          <p:nvSpPr>
            <p:cNvPr id="90" name="TextBox 90"/>
            <p:cNvSpPr txBox="1"/>
            <p:nvPr/>
          </p:nvSpPr>
          <p:spPr>
            <a:xfrm>
              <a:off x="10388600" y="63246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Mile School</a:t>
              </a:r>
              <a:endParaRPr lang="en-US"/>
            </a:p>
          </p:txBody>
        </p:sp>
      </p:grpSp>
      <p:grpSp>
        <p:nvGrpSpPr>
          <p:cNvPr id="91" name="Group 91"/>
          <p:cNvGrpSpPr/>
          <p:nvPr/>
        </p:nvGrpSpPr>
        <p:grpSpPr>
          <a:xfrm>
            <a:off x="723900" y="7467600"/>
            <a:ext cx="1905000" cy="2209800"/>
            <a:chOff x="723900" y="7467600"/>
            <a:chExt cx="1905000" cy="2209800"/>
          </a:xfrm>
        </p:grpSpPr>
        <p:sp>
          <p:nvSpPr>
            <p:cNvPr id="92" name="TextBox 92"/>
            <p:cNvSpPr txBox="1"/>
            <p:nvPr/>
          </p:nvSpPr>
          <p:spPr>
            <a:xfrm>
              <a:off x="723900" y="7467600"/>
              <a:ext cx="1905000" cy="1778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3" name="AutoShape 93"/>
            <p:cNvSpPr/>
            <p:nvPr/>
          </p:nvSpPr>
          <p:spPr>
            <a:xfrm>
              <a:off x="723900" y="7645400"/>
              <a:ext cx="1905000" cy="1955800"/>
            </a:xfrm>
            <a:prstGeom prst="roundRect">
              <a:avLst>
                <a:gd name="adj" fmla="val 2318"/>
              </a:avLst>
            </a:prstGeom>
            <a:solidFill>
              <a:srgbClr val="FFFFFF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94" name="AutoShape 94"/>
            <p:cNvSpPr/>
            <p:nvPr/>
          </p:nvSpPr>
          <p:spPr>
            <a:xfrm>
              <a:off x="723900" y="7645400"/>
              <a:ext cx="1905000" cy="63500"/>
            </a:xfrm>
            <a:prstGeom prst="roundRect">
              <a:avLst>
                <a:gd name="adj" fmla="val 2318"/>
              </a:avLst>
            </a:prstGeom>
            <a:solidFill>
              <a:srgbClr val="12ABF0"/>
            </a:solidFill>
          </p:spPr>
          <p:txBody>
            <a:bodyPr/>
            <a:lstStyle/>
            <a:p>
              <a:endParaRPr lang="it-IT"/>
            </a:p>
          </p:txBody>
        </p:sp>
        <p:sp>
          <p:nvSpPr>
            <p:cNvPr id="95" name="TextBox 95"/>
            <p:cNvSpPr txBox="1"/>
            <p:nvPr/>
          </p:nvSpPr>
          <p:spPr>
            <a:xfrm>
              <a:off x="736600" y="82042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400" b="0">
                  <a:solidFill>
                    <a:srgbClr val="000000"/>
                  </a:solidFill>
                  <a:latin typeface="Calibri"/>
                  <a:cs typeface="Calibri"/>
                </a:rPr>
                <a:t>Pietro Cuomo</a:t>
              </a:r>
              <a:endParaRPr lang="en-US"/>
            </a:p>
          </p:txBody>
        </p:sp>
        <p:sp>
          <p:nvSpPr>
            <p:cNvPr id="96" name="TextBox 96"/>
            <p:cNvSpPr txBox="1"/>
            <p:nvPr/>
          </p:nvSpPr>
          <p:spPr>
            <a:xfrm>
              <a:off x="736600" y="84963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Middle School Teacher</a:t>
              </a:r>
              <a:endParaRPr lang="en-US"/>
            </a:p>
          </p:txBody>
        </p:sp>
        <p:sp>
          <p:nvSpPr>
            <p:cNvPr id="97" name="TextBox 97"/>
            <p:cNvSpPr txBox="1"/>
            <p:nvPr/>
          </p:nvSpPr>
          <p:spPr>
            <a:xfrm>
              <a:off x="736600" y="87884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Mile School</a:t>
              </a:r>
              <a:endParaRPr lang="en-US"/>
            </a:p>
          </p:txBody>
        </p:sp>
      </p:grpSp>
      <p:grpSp>
        <p:nvGrpSpPr>
          <p:cNvPr id="98" name="Group 98"/>
          <p:cNvGrpSpPr/>
          <p:nvPr/>
        </p:nvGrpSpPr>
        <p:grpSpPr>
          <a:xfrm>
            <a:off x="3136900" y="7467600"/>
            <a:ext cx="1905000" cy="2209800"/>
            <a:chOff x="3136900" y="7467600"/>
            <a:chExt cx="1905000" cy="2209800"/>
          </a:xfrm>
        </p:grpSpPr>
        <p:sp>
          <p:nvSpPr>
            <p:cNvPr id="99" name="TextBox 99"/>
            <p:cNvSpPr txBox="1"/>
            <p:nvPr/>
          </p:nvSpPr>
          <p:spPr>
            <a:xfrm>
              <a:off x="3136900" y="7467600"/>
              <a:ext cx="1905000" cy="1778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00" name="AutoShape 100"/>
            <p:cNvSpPr/>
            <p:nvPr/>
          </p:nvSpPr>
          <p:spPr>
            <a:xfrm>
              <a:off x="3136900" y="7645400"/>
              <a:ext cx="1905000" cy="1955800"/>
            </a:xfrm>
            <a:prstGeom prst="roundRect">
              <a:avLst>
                <a:gd name="adj" fmla="val 2318"/>
              </a:avLst>
            </a:prstGeom>
            <a:solidFill>
              <a:srgbClr val="FFFFFF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01" name="AutoShape 101"/>
            <p:cNvSpPr/>
            <p:nvPr/>
          </p:nvSpPr>
          <p:spPr>
            <a:xfrm>
              <a:off x="3136900" y="7645400"/>
              <a:ext cx="1905000" cy="63500"/>
            </a:xfrm>
            <a:prstGeom prst="roundRect">
              <a:avLst>
                <a:gd name="adj" fmla="val 2318"/>
              </a:avLst>
            </a:prstGeom>
            <a:solidFill>
              <a:srgbClr val="12ABF0"/>
            </a:solidFill>
          </p:spPr>
          <p:txBody>
            <a:bodyPr/>
            <a:lstStyle/>
            <a:p>
              <a:endParaRPr lang="it-IT"/>
            </a:p>
          </p:txBody>
        </p:sp>
        <p:sp>
          <p:nvSpPr>
            <p:cNvPr id="102" name="TextBox 102"/>
            <p:cNvSpPr txBox="1"/>
            <p:nvPr/>
          </p:nvSpPr>
          <p:spPr>
            <a:xfrm>
              <a:off x="3149600" y="82042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400" b="0" dirty="0">
                  <a:solidFill>
                    <a:srgbClr val="000000"/>
                  </a:solidFill>
                  <a:latin typeface="Calibri"/>
                  <a:cs typeface="Calibri"/>
                </a:rPr>
                <a:t>Renata Anelli</a:t>
              </a:r>
              <a:endParaRPr lang="en-US" dirty="0"/>
            </a:p>
          </p:txBody>
        </p:sp>
        <p:sp>
          <p:nvSpPr>
            <p:cNvPr id="103" name="TextBox 103"/>
            <p:cNvSpPr txBox="1"/>
            <p:nvPr/>
          </p:nvSpPr>
          <p:spPr>
            <a:xfrm>
              <a:off x="3149600" y="84963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Middle School Teacher</a:t>
              </a:r>
              <a:endParaRPr lang="en-US"/>
            </a:p>
          </p:txBody>
        </p:sp>
        <p:sp>
          <p:nvSpPr>
            <p:cNvPr id="104" name="TextBox 104"/>
            <p:cNvSpPr txBox="1"/>
            <p:nvPr/>
          </p:nvSpPr>
          <p:spPr>
            <a:xfrm>
              <a:off x="3149600" y="87884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Mile School</a:t>
              </a:r>
              <a:endParaRPr lang="en-US"/>
            </a:p>
          </p:txBody>
        </p:sp>
      </p:grpSp>
      <p:grpSp>
        <p:nvGrpSpPr>
          <p:cNvPr id="105" name="Group 105"/>
          <p:cNvGrpSpPr/>
          <p:nvPr/>
        </p:nvGrpSpPr>
        <p:grpSpPr>
          <a:xfrm>
            <a:off x="5549900" y="7467600"/>
            <a:ext cx="1905000" cy="2209800"/>
            <a:chOff x="5549900" y="7467600"/>
            <a:chExt cx="1905000" cy="2209800"/>
          </a:xfrm>
        </p:grpSpPr>
        <p:sp>
          <p:nvSpPr>
            <p:cNvPr id="106" name="TextBox 106"/>
            <p:cNvSpPr txBox="1"/>
            <p:nvPr/>
          </p:nvSpPr>
          <p:spPr>
            <a:xfrm>
              <a:off x="5549900" y="7467600"/>
              <a:ext cx="1905000" cy="1778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07" name="AutoShape 107"/>
            <p:cNvSpPr/>
            <p:nvPr/>
          </p:nvSpPr>
          <p:spPr>
            <a:xfrm>
              <a:off x="5549900" y="7645400"/>
              <a:ext cx="1905000" cy="1955800"/>
            </a:xfrm>
            <a:prstGeom prst="roundRect">
              <a:avLst>
                <a:gd name="adj" fmla="val 2318"/>
              </a:avLst>
            </a:prstGeom>
            <a:solidFill>
              <a:srgbClr val="FFFFFF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08" name="AutoShape 108"/>
            <p:cNvSpPr/>
            <p:nvPr/>
          </p:nvSpPr>
          <p:spPr>
            <a:xfrm>
              <a:off x="5549900" y="7645400"/>
              <a:ext cx="1905000" cy="63500"/>
            </a:xfrm>
            <a:prstGeom prst="roundRect">
              <a:avLst>
                <a:gd name="adj" fmla="val 2318"/>
              </a:avLst>
            </a:prstGeom>
            <a:solidFill>
              <a:srgbClr val="12ABF0"/>
            </a:solidFill>
          </p:spPr>
          <p:txBody>
            <a:bodyPr/>
            <a:lstStyle/>
            <a:p>
              <a:endParaRPr lang="it-IT"/>
            </a:p>
          </p:txBody>
        </p:sp>
        <p:sp>
          <p:nvSpPr>
            <p:cNvPr id="109" name="TextBox 109"/>
            <p:cNvSpPr txBox="1"/>
            <p:nvPr/>
          </p:nvSpPr>
          <p:spPr>
            <a:xfrm>
              <a:off x="5562600" y="82042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400" b="0" dirty="0">
                  <a:solidFill>
                    <a:srgbClr val="000000"/>
                  </a:solidFill>
                  <a:latin typeface="Calibri"/>
                  <a:cs typeface="Calibri"/>
                </a:rPr>
                <a:t>Sara </a:t>
              </a:r>
              <a:r>
                <a:rPr lang="en-US" sz="1400" b="0" dirty="0" err="1">
                  <a:solidFill>
                    <a:srgbClr val="000000"/>
                  </a:solidFill>
                  <a:latin typeface="Calibri"/>
                  <a:cs typeface="Calibri"/>
                </a:rPr>
                <a:t>Brusaferri</a:t>
              </a:r>
              <a:endParaRPr lang="en-US" dirty="0"/>
            </a:p>
          </p:txBody>
        </p:sp>
        <p:sp>
          <p:nvSpPr>
            <p:cNvPr id="110" name="TextBox 110"/>
            <p:cNvSpPr txBox="1"/>
            <p:nvPr/>
          </p:nvSpPr>
          <p:spPr>
            <a:xfrm>
              <a:off x="5562600" y="84963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Middle School Teacher</a:t>
              </a:r>
              <a:endParaRPr lang="en-US"/>
            </a:p>
          </p:txBody>
        </p:sp>
        <p:sp>
          <p:nvSpPr>
            <p:cNvPr id="111" name="TextBox 111"/>
            <p:cNvSpPr txBox="1"/>
            <p:nvPr/>
          </p:nvSpPr>
          <p:spPr>
            <a:xfrm>
              <a:off x="5562600" y="87884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Mile School</a:t>
              </a:r>
              <a:endParaRPr lang="en-US"/>
            </a:p>
          </p:txBody>
        </p:sp>
      </p:grpSp>
      <p:grpSp>
        <p:nvGrpSpPr>
          <p:cNvPr id="112" name="Group 112"/>
          <p:cNvGrpSpPr/>
          <p:nvPr/>
        </p:nvGrpSpPr>
        <p:grpSpPr>
          <a:xfrm>
            <a:off x="7962900" y="7467600"/>
            <a:ext cx="1905000" cy="2209800"/>
            <a:chOff x="7962900" y="7467600"/>
            <a:chExt cx="1905000" cy="2209800"/>
          </a:xfrm>
        </p:grpSpPr>
        <p:sp>
          <p:nvSpPr>
            <p:cNvPr id="113" name="TextBox 113"/>
            <p:cNvSpPr txBox="1"/>
            <p:nvPr/>
          </p:nvSpPr>
          <p:spPr>
            <a:xfrm>
              <a:off x="7962900" y="7467600"/>
              <a:ext cx="1905000" cy="1778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14" name="AutoShape 114"/>
            <p:cNvSpPr/>
            <p:nvPr/>
          </p:nvSpPr>
          <p:spPr>
            <a:xfrm>
              <a:off x="7962900" y="7645400"/>
              <a:ext cx="1905000" cy="1955800"/>
            </a:xfrm>
            <a:prstGeom prst="roundRect">
              <a:avLst>
                <a:gd name="adj" fmla="val 2318"/>
              </a:avLst>
            </a:prstGeom>
            <a:solidFill>
              <a:srgbClr val="FFFFFF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15" name="AutoShape 115"/>
            <p:cNvSpPr/>
            <p:nvPr/>
          </p:nvSpPr>
          <p:spPr>
            <a:xfrm>
              <a:off x="7962900" y="7645400"/>
              <a:ext cx="1905000" cy="63500"/>
            </a:xfrm>
            <a:prstGeom prst="roundRect">
              <a:avLst>
                <a:gd name="adj" fmla="val 2318"/>
              </a:avLst>
            </a:prstGeom>
            <a:solidFill>
              <a:srgbClr val="12ABF0"/>
            </a:solidFill>
          </p:spPr>
          <p:txBody>
            <a:bodyPr/>
            <a:lstStyle/>
            <a:p>
              <a:endParaRPr lang="it-IT"/>
            </a:p>
          </p:txBody>
        </p:sp>
        <p:sp>
          <p:nvSpPr>
            <p:cNvPr id="116" name="TextBox 116"/>
            <p:cNvSpPr txBox="1"/>
            <p:nvPr/>
          </p:nvSpPr>
          <p:spPr>
            <a:xfrm>
              <a:off x="7975600" y="82042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400" b="0" dirty="0">
                  <a:solidFill>
                    <a:srgbClr val="000000"/>
                  </a:solidFill>
                  <a:latin typeface="Calibri"/>
                  <a:cs typeface="Calibri"/>
                </a:rPr>
                <a:t>Sergio </a:t>
              </a:r>
              <a:r>
                <a:rPr lang="en-US" sz="1400" b="0" dirty="0" err="1">
                  <a:solidFill>
                    <a:srgbClr val="000000"/>
                  </a:solidFill>
                  <a:latin typeface="Calibri"/>
                  <a:cs typeface="Calibri"/>
                </a:rPr>
                <a:t>Baldiuni</a:t>
              </a:r>
              <a:endParaRPr lang="en-US" dirty="0"/>
            </a:p>
          </p:txBody>
        </p:sp>
        <p:sp>
          <p:nvSpPr>
            <p:cNvPr id="117" name="TextBox 117"/>
            <p:cNvSpPr txBox="1"/>
            <p:nvPr/>
          </p:nvSpPr>
          <p:spPr>
            <a:xfrm>
              <a:off x="7975600" y="84963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Middle School Teacher</a:t>
              </a:r>
              <a:endParaRPr lang="en-US"/>
            </a:p>
          </p:txBody>
        </p:sp>
        <p:sp>
          <p:nvSpPr>
            <p:cNvPr id="118" name="TextBox 118"/>
            <p:cNvSpPr txBox="1"/>
            <p:nvPr/>
          </p:nvSpPr>
          <p:spPr>
            <a:xfrm>
              <a:off x="7975600" y="87884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Mile School</a:t>
              </a:r>
              <a:endParaRPr lang="en-US"/>
            </a:p>
          </p:txBody>
        </p:sp>
      </p:grpSp>
      <p:grpSp>
        <p:nvGrpSpPr>
          <p:cNvPr id="119" name="Group 119"/>
          <p:cNvGrpSpPr/>
          <p:nvPr/>
        </p:nvGrpSpPr>
        <p:grpSpPr>
          <a:xfrm>
            <a:off x="10312400" y="5109156"/>
            <a:ext cx="1905000" cy="2209800"/>
            <a:chOff x="10375900" y="7467600"/>
            <a:chExt cx="1905000" cy="2209800"/>
          </a:xfrm>
        </p:grpSpPr>
        <p:sp>
          <p:nvSpPr>
            <p:cNvPr id="120" name="TextBox 120"/>
            <p:cNvSpPr txBox="1"/>
            <p:nvPr/>
          </p:nvSpPr>
          <p:spPr>
            <a:xfrm>
              <a:off x="10375900" y="7467600"/>
              <a:ext cx="1905000" cy="1778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21" name="AutoShape 121"/>
            <p:cNvSpPr/>
            <p:nvPr/>
          </p:nvSpPr>
          <p:spPr>
            <a:xfrm>
              <a:off x="10375900" y="7645400"/>
              <a:ext cx="1905000" cy="1955800"/>
            </a:xfrm>
            <a:prstGeom prst="roundRect">
              <a:avLst>
                <a:gd name="adj" fmla="val 2318"/>
              </a:avLst>
            </a:prstGeom>
            <a:solidFill>
              <a:srgbClr val="FFFFFF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" name="AutoShape 122"/>
            <p:cNvSpPr/>
            <p:nvPr/>
          </p:nvSpPr>
          <p:spPr>
            <a:xfrm>
              <a:off x="10375900" y="7645400"/>
              <a:ext cx="1905000" cy="63500"/>
            </a:xfrm>
            <a:prstGeom prst="roundRect">
              <a:avLst>
                <a:gd name="adj" fmla="val 2318"/>
              </a:avLst>
            </a:prstGeom>
            <a:solidFill>
              <a:srgbClr val="12ABF0"/>
            </a:solidFill>
          </p:spPr>
          <p:txBody>
            <a:bodyPr/>
            <a:lstStyle/>
            <a:p>
              <a:endParaRPr lang="it-IT"/>
            </a:p>
          </p:txBody>
        </p:sp>
        <p:sp>
          <p:nvSpPr>
            <p:cNvPr id="123" name="TextBox 123"/>
            <p:cNvSpPr txBox="1"/>
            <p:nvPr/>
          </p:nvSpPr>
          <p:spPr>
            <a:xfrm>
              <a:off x="10388600" y="82042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400" b="0">
                  <a:solidFill>
                    <a:srgbClr val="000000"/>
                  </a:solidFill>
                  <a:latin typeface="Calibri"/>
                  <a:cs typeface="Calibri"/>
                </a:rPr>
                <a:t>Simona Cassese</a:t>
              </a:r>
              <a:endParaRPr lang="en-US"/>
            </a:p>
          </p:txBody>
        </p:sp>
        <p:sp>
          <p:nvSpPr>
            <p:cNvPr id="124" name="TextBox 124"/>
            <p:cNvSpPr txBox="1"/>
            <p:nvPr/>
          </p:nvSpPr>
          <p:spPr>
            <a:xfrm>
              <a:off x="10388600" y="84963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dirty="0">
                  <a:solidFill>
                    <a:srgbClr val="000000"/>
                  </a:solidFill>
                  <a:latin typeface="Calibri Light"/>
                  <a:cs typeface="Calibri Light"/>
                </a:rPr>
                <a:t>Middle School Teacher</a:t>
              </a:r>
              <a:endParaRPr lang="en-US" sz="1200" dirty="0"/>
            </a:p>
          </p:txBody>
        </p:sp>
        <p:sp>
          <p:nvSpPr>
            <p:cNvPr id="125" name="TextBox 125"/>
            <p:cNvSpPr txBox="1"/>
            <p:nvPr/>
          </p:nvSpPr>
          <p:spPr>
            <a:xfrm>
              <a:off x="10388600" y="87884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Mile School</a:t>
              </a:r>
              <a:endParaRPr lang="en-US"/>
            </a:p>
          </p:txBody>
        </p:sp>
      </p:grpSp>
      <p:grpSp>
        <p:nvGrpSpPr>
          <p:cNvPr id="126" name="Group 20"/>
          <p:cNvGrpSpPr/>
          <p:nvPr/>
        </p:nvGrpSpPr>
        <p:grpSpPr>
          <a:xfrm>
            <a:off x="10312400" y="7543800"/>
            <a:ext cx="1905000" cy="2209800"/>
            <a:chOff x="3136900" y="2540000"/>
            <a:chExt cx="1905000" cy="2209800"/>
          </a:xfrm>
        </p:grpSpPr>
        <p:sp>
          <p:nvSpPr>
            <p:cNvPr id="127" name="TextBox 21"/>
            <p:cNvSpPr txBox="1"/>
            <p:nvPr/>
          </p:nvSpPr>
          <p:spPr>
            <a:xfrm>
              <a:off x="3136900" y="2540000"/>
              <a:ext cx="1905000" cy="1778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28" name="AutoShape 22"/>
            <p:cNvSpPr/>
            <p:nvPr/>
          </p:nvSpPr>
          <p:spPr>
            <a:xfrm>
              <a:off x="3136900" y="2717800"/>
              <a:ext cx="1905000" cy="1955800"/>
            </a:xfrm>
            <a:prstGeom prst="roundRect">
              <a:avLst>
                <a:gd name="adj" fmla="val 2318"/>
              </a:avLst>
            </a:prstGeom>
            <a:solidFill>
              <a:srgbClr val="FFFFFF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9" name="AutoShape 23"/>
            <p:cNvSpPr/>
            <p:nvPr/>
          </p:nvSpPr>
          <p:spPr>
            <a:xfrm>
              <a:off x="3136900" y="2717800"/>
              <a:ext cx="1905000" cy="63500"/>
            </a:xfrm>
            <a:prstGeom prst="roundRect">
              <a:avLst>
                <a:gd name="adj" fmla="val 2318"/>
              </a:avLst>
            </a:prstGeom>
            <a:solidFill>
              <a:srgbClr val="12ABF0"/>
            </a:solidFill>
          </p:spPr>
          <p:txBody>
            <a:bodyPr/>
            <a:lstStyle/>
            <a:p>
              <a:endParaRPr lang="it-IT"/>
            </a:p>
          </p:txBody>
        </p:sp>
        <p:sp>
          <p:nvSpPr>
            <p:cNvPr id="130" name="TextBox 24"/>
            <p:cNvSpPr txBox="1"/>
            <p:nvPr/>
          </p:nvSpPr>
          <p:spPr>
            <a:xfrm>
              <a:off x="3149600" y="32766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400" b="0">
                  <a:solidFill>
                    <a:srgbClr val="000000"/>
                  </a:solidFill>
                  <a:latin typeface="Calibri"/>
                  <a:cs typeface="Calibri"/>
                </a:rPr>
                <a:t>Zahra Khani</a:t>
              </a:r>
              <a:endParaRPr lang="en-US"/>
            </a:p>
          </p:txBody>
        </p:sp>
        <p:sp>
          <p:nvSpPr>
            <p:cNvPr id="131" name="TextBox 25"/>
            <p:cNvSpPr txBox="1"/>
            <p:nvPr/>
          </p:nvSpPr>
          <p:spPr>
            <a:xfrm>
              <a:off x="3149600" y="35687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Middle School Teacher</a:t>
              </a:r>
              <a:endParaRPr lang="en-US"/>
            </a:p>
          </p:txBody>
        </p:sp>
        <p:sp>
          <p:nvSpPr>
            <p:cNvPr id="132" name="TextBox 26"/>
            <p:cNvSpPr txBox="1"/>
            <p:nvPr/>
          </p:nvSpPr>
          <p:spPr>
            <a:xfrm>
              <a:off x="3149600" y="38608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Mile School</a:t>
              </a:r>
              <a:endParaRPr lang="en-US"/>
            </a:p>
          </p:txBody>
        </p:sp>
      </p:grpSp>
      <p:grpSp>
        <p:nvGrpSpPr>
          <p:cNvPr id="133" name="Group 62">
            <a:extLst>
              <a:ext uri="{FF2B5EF4-FFF2-40B4-BE49-F238E27FC236}">
                <a16:creationId xmlns:a16="http://schemas.microsoft.com/office/drawing/2014/main" id="{F82DE5F7-57A7-B2CD-FC6B-D6DBD52D9E17}"/>
              </a:ext>
            </a:extLst>
          </p:cNvPr>
          <p:cNvGrpSpPr/>
          <p:nvPr/>
        </p:nvGrpSpPr>
        <p:grpSpPr>
          <a:xfrm>
            <a:off x="3149600" y="5029200"/>
            <a:ext cx="1905000" cy="2209800"/>
            <a:chOff x="5549900" y="5003800"/>
            <a:chExt cx="1905000" cy="2209800"/>
          </a:xfrm>
        </p:grpSpPr>
        <p:sp>
          <p:nvSpPr>
            <p:cNvPr id="134" name="TextBox 63">
              <a:extLst>
                <a:ext uri="{FF2B5EF4-FFF2-40B4-BE49-F238E27FC236}">
                  <a16:creationId xmlns:a16="http://schemas.microsoft.com/office/drawing/2014/main" id="{0928AF8A-5FA6-7910-57EF-5E751FDDF6F4}"/>
                </a:ext>
              </a:extLst>
            </p:cNvPr>
            <p:cNvSpPr txBox="1"/>
            <p:nvPr/>
          </p:nvSpPr>
          <p:spPr>
            <a:xfrm>
              <a:off x="5549900" y="5003800"/>
              <a:ext cx="1905000" cy="1778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35" name="AutoShape 64">
              <a:extLst>
                <a:ext uri="{FF2B5EF4-FFF2-40B4-BE49-F238E27FC236}">
                  <a16:creationId xmlns:a16="http://schemas.microsoft.com/office/drawing/2014/main" id="{EB2D6306-6CFF-6CE0-2787-A85C8A16EFA2}"/>
                </a:ext>
              </a:extLst>
            </p:cNvPr>
            <p:cNvSpPr/>
            <p:nvPr/>
          </p:nvSpPr>
          <p:spPr>
            <a:xfrm>
              <a:off x="5549900" y="5181600"/>
              <a:ext cx="1905000" cy="1955800"/>
            </a:xfrm>
            <a:prstGeom prst="roundRect">
              <a:avLst>
                <a:gd name="adj" fmla="val 2318"/>
              </a:avLst>
            </a:prstGeom>
            <a:solidFill>
              <a:srgbClr val="FFFFFF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36" name="AutoShape 65">
              <a:extLst>
                <a:ext uri="{FF2B5EF4-FFF2-40B4-BE49-F238E27FC236}">
                  <a16:creationId xmlns:a16="http://schemas.microsoft.com/office/drawing/2014/main" id="{D366C83C-8685-1611-0D9B-CCB726568599}"/>
                </a:ext>
              </a:extLst>
            </p:cNvPr>
            <p:cNvSpPr/>
            <p:nvPr/>
          </p:nvSpPr>
          <p:spPr>
            <a:xfrm>
              <a:off x="5549900" y="5181600"/>
              <a:ext cx="1905000" cy="63500"/>
            </a:xfrm>
            <a:prstGeom prst="roundRect">
              <a:avLst>
                <a:gd name="adj" fmla="val 2318"/>
              </a:avLst>
            </a:prstGeom>
            <a:solidFill>
              <a:srgbClr val="12ABF0"/>
            </a:solidFill>
          </p:spPr>
          <p:txBody>
            <a:bodyPr/>
            <a:lstStyle/>
            <a:p>
              <a:endParaRPr lang="it-IT"/>
            </a:p>
          </p:txBody>
        </p:sp>
        <p:sp>
          <p:nvSpPr>
            <p:cNvPr id="137" name="TextBox 66">
              <a:extLst>
                <a:ext uri="{FF2B5EF4-FFF2-40B4-BE49-F238E27FC236}">
                  <a16:creationId xmlns:a16="http://schemas.microsoft.com/office/drawing/2014/main" id="{7DC1A7D3-6C3F-4F22-5746-E8ADD200CFC5}"/>
                </a:ext>
              </a:extLst>
            </p:cNvPr>
            <p:cNvSpPr txBox="1"/>
            <p:nvPr/>
          </p:nvSpPr>
          <p:spPr>
            <a:xfrm>
              <a:off x="5562600" y="57404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400" b="0">
                  <a:solidFill>
                    <a:srgbClr val="000000"/>
                  </a:solidFill>
                  <a:latin typeface="Calibri"/>
                  <a:cs typeface="Calibri"/>
                </a:rPr>
                <a:t>Irene Biasin</a:t>
              </a:r>
              <a:endParaRPr lang="en-US"/>
            </a:p>
          </p:txBody>
        </p:sp>
        <p:sp>
          <p:nvSpPr>
            <p:cNvPr id="138" name="TextBox 67">
              <a:extLst>
                <a:ext uri="{FF2B5EF4-FFF2-40B4-BE49-F238E27FC236}">
                  <a16:creationId xmlns:a16="http://schemas.microsoft.com/office/drawing/2014/main" id="{E2661457-F0BA-9997-2BA7-0125F70ADCA6}"/>
                </a:ext>
              </a:extLst>
            </p:cNvPr>
            <p:cNvSpPr txBox="1"/>
            <p:nvPr/>
          </p:nvSpPr>
          <p:spPr>
            <a:xfrm>
              <a:off x="5562600" y="60325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dirty="0">
                  <a:solidFill>
                    <a:srgbClr val="000000"/>
                  </a:solidFill>
                  <a:latin typeface="Calibri Light"/>
                  <a:cs typeface="Calibri Light"/>
                </a:rPr>
                <a:t>Middle School Teacher</a:t>
              </a:r>
              <a:endParaRPr lang="en-US" sz="1200" dirty="0"/>
            </a:p>
          </p:txBody>
        </p:sp>
        <p:sp>
          <p:nvSpPr>
            <p:cNvPr id="139" name="TextBox 68">
              <a:extLst>
                <a:ext uri="{FF2B5EF4-FFF2-40B4-BE49-F238E27FC236}">
                  <a16:creationId xmlns:a16="http://schemas.microsoft.com/office/drawing/2014/main" id="{730B2E8D-3E91-01C9-FAF1-F70A61D14F2E}"/>
                </a:ext>
              </a:extLst>
            </p:cNvPr>
            <p:cNvSpPr txBox="1"/>
            <p:nvPr/>
          </p:nvSpPr>
          <p:spPr>
            <a:xfrm>
              <a:off x="5562600" y="63246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Mile School</a:t>
              </a:r>
              <a:endParaRPr lang="en-US"/>
            </a:p>
          </p:txBody>
        </p:sp>
      </p:grpSp>
      <p:grpSp>
        <p:nvGrpSpPr>
          <p:cNvPr id="140" name="Group 83"/>
          <p:cNvGrpSpPr/>
          <p:nvPr/>
        </p:nvGrpSpPr>
        <p:grpSpPr>
          <a:xfrm>
            <a:off x="667913" y="5029200"/>
            <a:ext cx="1905000" cy="2209800"/>
            <a:chOff x="723900" y="7467600"/>
            <a:chExt cx="1905000" cy="2209800"/>
          </a:xfrm>
        </p:grpSpPr>
        <p:sp>
          <p:nvSpPr>
            <p:cNvPr id="141" name="TextBox 84"/>
            <p:cNvSpPr txBox="1"/>
            <p:nvPr/>
          </p:nvSpPr>
          <p:spPr>
            <a:xfrm>
              <a:off x="723900" y="7467600"/>
              <a:ext cx="1905000" cy="1778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42" name="AutoShape 85"/>
            <p:cNvSpPr/>
            <p:nvPr/>
          </p:nvSpPr>
          <p:spPr>
            <a:xfrm>
              <a:off x="723900" y="7645400"/>
              <a:ext cx="1905000" cy="1955800"/>
            </a:xfrm>
            <a:prstGeom prst="roundRect">
              <a:avLst>
                <a:gd name="adj" fmla="val 2318"/>
              </a:avLst>
            </a:prstGeom>
            <a:solidFill>
              <a:srgbClr val="FFFFFF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43" name="AutoShape 86"/>
            <p:cNvSpPr/>
            <p:nvPr/>
          </p:nvSpPr>
          <p:spPr>
            <a:xfrm>
              <a:off x="723900" y="7645400"/>
              <a:ext cx="1905000" cy="63500"/>
            </a:xfrm>
            <a:prstGeom prst="roundRect">
              <a:avLst>
                <a:gd name="adj" fmla="val 2318"/>
              </a:avLst>
            </a:prstGeom>
            <a:solidFill>
              <a:srgbClr val="12ABF0"/>
            </a:solidFill>
          </p:spPr>
          <p:txBody>
            <a:bodyPr/>
            <a:lstStyle/>
            <a:p>
              <a:endParaRPr lang="it-IT"/>
            </a:p>
          </p:txBody>
        </p:sp>
        <p:sp>
          <p:nvSpPr>
            <p:cNvPr id="144" name="TextBox 87"/>
            <p:cNvSpPr txBox="1"/>
            <p:nvPr/>
          </p:nvSpPr>
          <p:spPr>
            <a:xfrm>
              <a:off x="736600" y="82042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400" b="0">
                  <a:solidFill>
                    <a:srgbClr val="000000"/>
                  </a:solidFill>
                  <a:latin typeface="Calibri"/>
                  <a:cs typeface="Calibri"/>
                </a:rPr>
                <a:t>Julia Chammah</a:t>
              </a:r>
              <a:endParaRPr lang="en-US"/>
            </a:p>
          </p:txBody>
        </p:sp>
        <p:sp>
          <p:nvSpPr>
            <p:cNvPr id="145" name="TextBox 88"/>
            <p:cNvSpPr txBox="1"/>
            <p:nvPr/>
          </p:nvSpPr>
          <p:spPr>
            <a:xfrm>
              <a:off x="736600" y="84963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dirty="0">
                  <a:solidFill>
                    <a:srgbClr val="000000"/>
                  </a:solidFill>
                  <a:latin typeface="Calibri Light"/>
                  <a:cs typeface="Calibri Light"/>
                </a:rPr>
                <a:t>Middle School Teacher</a:t>
              </a:r>
              <a:endParaRPr lang="en-US" sz="1200" dirty="0"/>
            </a:p>
          </p:txBody>
        </p:sp>
        <p:sp>
          <p:nvSpPr>
            <p:cNvPr id="146" name="TextBox 89"/>
            <p:cNvSpPr txBox="1"/>
            <p:nvPr/>
          </p:nvSpPr>
          <p:spPr>
            <a:xfrm>
              <a:off x="736600" y="87884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Mile School</a:t>
              </a:r>
              <a:endParaRPr lang="en-US"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549900" y="76200"/>
            <a:ext cx="1905000" cy="2209800"/>
            <a:chOff x="5549900" y="76200"/>
            <a:chExt cx="1905000" cy="2209800"/>
          </a:xfrm>
        </p:grpSpPr>
        <p:sp>
          <p:nvSpPr>
            <p:cNvPr id="3" name="TextBox 3"/>
            <p:cNvSpPr txBox="1"/>
            <p:nvPr/>
          </p:nvSpPr>
          <p:spPr>
            <a:xfrm>
              <a:off x="5549900" y="76200"/>
              <a:ext cx="1905000" cy="1778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100" b="1">
                  <a:solidFill>
                    <a:srgbClr val="000000"/>
                  </a:solidFill>
                  <a:latin typeface="Calibri"/>
                  <a:cs typeface="Calibri"/>
                </a:rPr>
                <a:t>Andrea de MILATO</a:t>
              </a:r>
              <a:endParaRPr lang="en-US"/>
            </a:p>
          </p:txBody>
        </p:sp>
        <p:sp>
          <p:nvSpPr>
            <p:cNvPr id="4" name="AutoShape 4"/>
            <p:cNvSpPr/>
            <p:nvPr/>
          </p:nvSpPr>
          <p:spPr>
            <a:xfrm>
              <a:off x="5549900" y="254000"/>
              <a:ext cx="1905000" cy="1955800"/>
            </a:xfrm>
            <a:prstGeom prst="roundRect">
              <a:avLst>
                <a:gd name="adj" fmla="val 2318"/>
              </a:avLst>
            </a:prstGeom>
            <a:solidFill>
              <a:srgbClr val="FFFFFF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5" name="AutoShape 5"/>
            <p:cNvSpPr/>
            <p:nvPr/>
          </p:nvSpPr>
          <p:spPr>
            <a:xfrm>
              <a:off x="5549900" y="254000"/>
              <a:ext cx="1905000" cy="63500"/>
            </a:xfrm>
            <a:prstGeom prst="roundRect">
              <a:avLst>
                <a:gd name="adj" fmla="val 2318"/>
              </a:avLst>
            </a:prstGeom>
            <a:solidFill>
              <a:srgbClr val="FAD300"/>
            </a:solidFill>
          </p:spPr>
          <p:txBody>
            <a:bodyPr/>
            <a:lstStyle/>
            <a:p>
              <a:endParaRPr lang="it-IT"/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5562600" y="8128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400" b="0">
                  <a:solidFill>
                    <a:srgbClr val="000000"/>
                  </a:solidFill>
                  <a:latin typeface="Calibri"/>
                  <a:cs typeface="Calibri"/>
                </a:rPr>
                <a:t>Andrea de MILATO</a:t>
              </a:r>
              <a:endParaRPr lang="en-US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5562600" y="11049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Head of Middle School</a:t>
              </a:r>
              <a:endParaRPr lang="en-US"/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5562600" y="13970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Mile School</a:t>
              </a:r>
              <a:endParaRPr lang="en-US"/>
            </a:p>
          </p:txBody>
        </p:sp>
      </p:grpSp>
      <p:sp>
        <p:nvSpPr>
          <p:cNvPr id="9" name="AutoShape 9"/>
          <p:cNvSpPr/>
          <p:nvPr/>
        </p:nvSpPr>
        <p:spPr>
          <a:xfrm>
            <a:off x="6502400" y="2209800"/>
            <a:ext cx="0" cy="190500"/>
          </a:xfrm>
          <a:prstGeom prst="line">
            <a:avLst/>
          </a:prstGeom>
          <a:ln w="12700">
            <a:solidFill>
              <a:srgbClr val="CCCCCC"/>
            </a:solidFill>
          </a:ln>
        </p:spPr>
        <p:txBody>
          <a:bodyPr/>
          <a:lstStyle/>
          <a:p>
            <a:endParaRPr lang="it-IT"/>
          </a:p>
        </p:txBody>
      </p:sp>
      <p:sp>
        <p:nvSpPr>
          <p:cNvPr id="10" name="AutoShape 10"/>
          <p:cNvSpPr/>
          <p:nvPr/>
        </p:nvSpPr>
        <p:spPr>
          <a:xfrm>
            <a:off x="635000" y="2400300"/>
            <a:ext cx="11734800" cy="12700"/>
          </a:xfrm>
          <a:prstGeom prst="line">
            <a:avLst/>
          </a:prstGeom>
          <a:ln w="12700">
            <a:solidFill>
              <a:srgbClr val="CCCCCC"/>
            </a:solidFill>
          </a:ln>
        </p:spPr>
        <p:txBody>
          <a:bodyPr/>
          <a:lstStyle/>
          <a:p>
            <a:endParaRPr lang="it-IT"/>
          </a:p>
        </p:txBody>
      </p:sp>
      <p:sp>
        <p:nvSpPr>
          <p:cNvPr id="11" name="AutoShape 11"/>
          <p:cNvSpPr/>
          <p:nvPr/>
        </p:nvSpPr>
        <p:spPr>
          <a:xfrm>
            <a:off x="635000" y="2400300"/>
            <a:ext cx="0" cy="190500"/>
          </a:xfrm>
          <a:prstGeom prst="line">
            <a:avLst/>
          </a:prstGeom>
          <a:ln w="12700">
            <a:solidFill>
              <a:srgbClr val="CCCCCC"/>
            </a:solidFill>
          </a:ln>
        </p:spPr>
        <p:txBody>
          <a:bodyPr/>
          <a:lstStyle/>
          <a:p>
            <a:endParaRPr lang="it-IT"/>
          </a:p>
        </p:txBody>
      </p:sp>
      <p:sp>
        <p:nvSpPr>
          <p:cNvPr id="12" name="AutoShape 12"/>
          <p:cNvSpPr/>
          <p:nvPr/>
        </p:nvSpPr>
        <p:spPr>
          <a:xfrm>
            <a:off x="12369800" y="2400300"/>
            <a:ext cx="0" cy="190500"/>
          </a:xfrm>
          <a:prstGeom prst="line">
            <a:avLst/>
          </a:prstGeom>
          <a:ln w="12700">
            <a:solidFill>
              <a:srgbClr val="CCCCCC"/>
            </a:solidFill>
          </a:ln>
        </p:spPr>
        <p:txBody>
          <a:bodyPr/>
          <a:lstStyle/>
          <a:p>
            <a:endParaRPr lang="it-IT"/>
          </a:p>
        </p:txBody>
      </p:sp>
      <p:grpSp>
        <p:nvGrpSpPr>
          <p:cNvPr id="27" name="Group 27"/>
          <p:cNvGrpSpPr/>
          <p:nvPr/>
        </p:nvGrpSpPr>
        <p:grpSpPr>
          <a:xfrm>
            <a:off x="8051800" y="254000"/>
            <a:ext cx="4318000" cy="2209800"/>
            <a:chOff x="8051800" y="254000"/>
            <a:chExt cx="4318000" cy="2209800"/>
          </a:xfrm>
        </p:grpSpPr>
        <p:sp>
          <p:nvSpPr>
            <p:cNvPr id="28" name="AutoShape 28"/>
            <p:cNvSpPr/>
            <p:nvPr/>
          </p:nvSpPr>
          <p:spPr>
            <a:xfrm>
              <a:off x="12306300" y="254000"/>
              <a:ext cx="152400" cy="152400"/>
            </a:xfrm>
            <a:prstGeom prst="ellipse">
              <a:avLst/>
            </a:prstGeom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9" name="TextBox 29"/>
            <p:cNvSpPr txBox="1"/>
            <p:nvPr/>
          </p:nvSpPr>
          <p:spPr>
            <a:xfrm>
              <a:off x="8051800" y="215900"/>
              <a:ext cx="4165600" cy="1905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r">
                <a:defRPr/>
              </a:pPr>
              <a:r>
                <a:rPr lang="en-US" sz="1200">
                  <a:solidFill>
                    <a:srgbClr val="333333"/>
                  </a:solidFill>
                  <a:latin typeface="Calibri"/>
                  <a:cs typeface="Calibri"/>
                </a:rPr>
                <a:t>Monique Louis</a:t>
              </a:r>
              <a:endParaRPr lang="en-US"/>
            </a:p>
          </p:txBody>
        </p:sp>
        <p:sp>
          <p:nvSpPr>
            <p:cNvPr id="30" name="AutoShape 30"/>
            <p:cNvSpPr/>
            <p:nvPr/>
          </p:nvSpPr>
          <p:spPr>
            <a:xfrm>
              <a:off x="12306300" y="508000"/>
              <a:ext cx="152400" cy="152400"/>
            </a:xfrm>
            <a:prstGeom prst="ellipse">
              <a:avLst/>
            </a:prstGeom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31" name="TextBox 31"/>
            <p:cNvSpPr txBox="1"/>
            <p:nvPr/>
          </p:nvSpPr>
          <p:spPr>
            <a:xfrm>
              <a:off x="8051800" y="469900"/>
              <a:ext cx="4165600" cy="1905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r">
                <a:defRPr/>
              </a:pPr>
              <a:r>
                <a:rPr lang="en-US" sz="1200">
                  <a:solidFill>
                    <a:srgbClr val="333333"/>
                  </a:solidFill>
                  <a:latin typeface="Calibri"/>
                  <a:cs typeface="Calibri"/>
                </a:rPr>
                <a:t>Elena Bignardi</a:t>
              </a:r>
              <a:endParaRPr lang="en-US"/>
            </a:p>
          </p:txBody>
        </p:sp>
        <p:sp>
          <p:nvSpPr>
            <p:cNvPr id="32" name="AutoShape 32"/>
            <p:cNvSpPr/>
            <p:nvPr/>
          </p:nvSpPr>
          <p:spPr>
            <a:xfrm>
              <a:off x="12306300" y="762000"/>
              <a:ext cx="152400" cy="152400"/>
            </a:xfrm>
            <a:prstGeom prst="ellipse">
              <a:avLst/>
            </a:prstGeom>
            <a:solidFill>
              <a:srgbClr val="FAD300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33" name="TextBox 33"/>
            <p:cNvSpPr txBox="1"/>
            <p:nvPr/>
          </p:nvSpPr>
          <p:spPr>
            <a:xfrm>
              <a:off x="8051800" y="723900"/>
              <a:ext cx="4165600" cy="1905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r">
                <a:defRPr/>
              </a:pPr>
              <a:r>
                <a:rPr lang="en-US" sz="1300">
                  <a:solidFill>
                    <a:srgbClr val="333333"/>
                  </a:solidFill>
                  <a:latin typeface="Calibri"/>
                  <a:cs typeface="Calibri"/>
                </a:rPr>
                <a:t>Andrea de MILATO...(2)</a:t>
              </a:r>
              <a:endParaRPr lang="en-US"/>
            </a:p>
          </p:txBody>
        </p:sp>
      </p:grpSp>
      <p:pic>
        <p:nvPicPr>
          <p:cNvPr id="34" name="Picture 3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000" y="254000"/>
            <a:ext cx="1371600" cy="642638"/>
          </a:xfrm>
          <a:prstGeom prst="rect">
            <a:avLst/>
          </a:prstGeom>
        </p:spPr>
      </p:pic>
      <p:grpSp>
        <p:nvGrpSpPr>
          <p:cNvPr id="55" name="Group 55"/>
          <p:cNvGrpSpPr/>
          <p:nvPr/>
        </p:nvGrpSpPr>
        <p:grpSpPr>
          <a:xfrm>
            <a:off x="241300" y="2400300"/>
            <a:ext cx="1905000" cy="2209800"/>
            <a:chOff x="3136900" y="5003800"/>
            <a:chExt cx="1905000" cy="2209800"/>
          </a:xfrm>
        </p:grpSpPr>
        <p:sp>
          <p:nvSpPr>
            <p:cNvPr id="56" name="TextBox 56"/>
            <p:cNvSpPr txBox="1"/>
            <p:nvPr/>
          </p:nvSpPr>
          <p:spPr>
            <a:xfrm>
              <a:off x="3136900" y="5003800"/>
              <a:ext cx="1905000" cy="1778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7" name="AutoShape 57"/>
            <p:cNvSpPr/>
            <p:nvPr/>
          </p:nvSpPr>
          <p:spPr>
            <a:xfrm>
              <a:off x="3136900" y="5181600"/>
              <a:ext cx="1905000" cy="1955800"/>
            </a:xfrm>
            <a:prstGeom prst="roundRect">
              <a:avLst>
                <a:gd name="adj" fmla="val 2318"/>
              </a:avLst>
            </a:prstGeom>
            <a:solidFill>
              <a:srgbClr val="FFFFFF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58" name="AutoShape 58"/>
            <p:cNvSpPr/>
            <p:nvPr/>
          </p:nvSpPr>
          <p:spPr>
            <a:xfrm>
              <a:off x="3136900" y="5181600"/>
              <a:ext cx="1905000" cy="63500"/>
            </a:xfrm>
            <a:prstGeom prst="roundRect">
              <a:avLst>
                <a:gd name="adj" fmla="val 2318"/>
              </a:avLst>
            </a:prstGeom>
            <a:solidFill>
              <a:srgbClr val="12ABF0"/>
            </a:solidFill>
          </p:spPr>
          <p:txBody>
            <a:bodyPr/>
            <a:lstStyle/>
            <a:p>
              <a:endParaRPr lang="it-IT"/>
            </a:p>
          </p:txBody>
        </p:sp>
        <p:sp>
          <p:nvSpPr>
            <p:cNvPr id="59" name="TextBox 59"/>
            <p:cNvSpPr txBox="1"/>
            <p:nvPr/>
          </p:nvSpPr>
          <p:spPr>
            <a:xfrm>
              <a:off x="3149600" y="57404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400" b="0">
                  <a:solidFill>
                    <a:srgbClr val="000000"/>
                  </a:solidFill>
                  <a:latin typeface="Calibri"/>
                  <a:cs typeface="Calibri"/>
                </a:rPr>
                <a:t>Sean Burke</a:t>
              </a:r>
              <a:endParaRPr lang="en-US"/>
            </a:p>
          </p:txBody>
        </p:sp>
        <p:sp>
          <p:nvSpPr>
            <p:cNvPr id="60" name="TextBox 60"/>
            <p:cNvSpPr txBox="1"/>
            <p:nvPr/>
          </p:nvSpPr>
          <p:spPr>
            <a:xfrm>
              <a:off x="3149600" y="60325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dirty="0">
                  <a:solidFill>
                    <a:srgbClr val="000000"/>
                  </a:solidFill>
                  <a:latin typeface="Calibri Light"/>
                  <a:cs typeface="Calibri Light"/>
                </a:rPr>
                <a:t>Middle School Teacher</a:t>
              </a:r>
              <a:endParaRPr lang="en-US" sz="1200" dirty="0"/>
            </a:p>
          </p:txBody>
        </p:sp>
        <p:sp>
          <p:nvSpPr>
            <p:cNvPr id="61" name="TextBox 61"/>
            <p:cNvSpPr txBox="1"/>
            <p:nvPr/>
          </p:nvSpPr>
          <p:spPr>
            <a:xfrm>
              <a:off x="3149600" y="63246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Mile School</a:t>
              </a:r>
              <a:endParaRPr lang="en-US"/>
            </a:p>
          </p:txBody>
        </p:sp>
      </p:grpSp>
      <p:grpSp>
        <p:nvGrpSpPr>
          <p:cNvPr id="42" name="Group 34"/>
          <p:cNvGrpSpPr/>
          <p:nvPr/>
        </p:nvGrpSpPr>
        <p:grpSpPr>
          <a:xfrm>
            <a:off x="2541789" y="2400300"/>
            <a:ext cx="1905000" cy="2209800"/>
            <a:chOff x="7962900" y="2540000"/>
            <a:chExt cx="1905000" cy="2209800"/>
          </a:xfrm>
        </p:grpSpPr>
        <p:sp>
          <p:nvSpPr>
            <p:cNvPr id="43" name="TextBox 35"/>
            <p:cNvSpPr txBox="1"/>
            <p:nvPr/>
          </p:nvSpPr>
          <p:spPr>
            <a:xfrm>
              <a:off x="7962900" y="2540000"/>
              <a:ext cx="1905000" cy="1778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4" name="AutoShape 36"/>
            <p:cNvSpPr/>
            <p:nvPr/>
          </p:nvSpPr>
          <p:spPr>
            <a:xfrm>
              <a:off x="7962900" y="2717800"/>
              <a:ext cx="1905000" cy="1955800"/>
            </a:xfrm>
            <a:prstGeom prst="roundRect">
              <a:avLst>
                <a:gd name="adj" fmla="val 2318"/>
              </a:avLst>
            </a:prstGeom>
            <a:solidFill>
              <a:srgbClr val="FFFFFF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45" name="AutoShape 37"/>
            <p:cNvSpPr/>
            <p:nvPr/>
          </p:nvSpPr>
          <p:spPr>
            <a:xfrm>
              <a:off x="7962900" y="2717800"/>
              <a:ext cx="1905000" cy="63500"/>
            </a:xfrm>
            <a:prstGeom prst="roundRect">
              <a:avLst>
                <a:gd name="adj" fmla="val 2318"/>
              </a:avLst>
            </a:prstGeom>
            <a:solidFill>
              <a:srgbClr val="12ABF0"/>
            </a:solidFill>
          </p:spPr>
          <p:txBody>
            <a:bodyPr/>
            <a:lstStyle/>
            <a:p>
              <a:endParaRPr lang="it-IT"/>
            </a:p>
          </p:txBody>
        </p:sp>
        <p:sp>
          <p:nvSpPr>
            <p:cNvPr id="46" name="TextBox 38"/>
            <p:cNvSpPr txBox="1"/>
            <p:nvPr/>
          </p:nvSpPr>
          <p:spPr>
            <a:xfrm>
              <a:off x="7975600" y="32766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400" b="0">
                  <a:solidFill>
                    <a:srgbClr val="000000"/>
                  </a:solidFill>
                  <a:latin typeface="Calibri"/>
                  <a:cs typeface="Calibri"/>
                </a:rPr>
                <a:t>Francesca Abbadess...</a:t>
              </a:r>
              <a:endParaRPr lang="en-US"/>
            </a:p>
          </p:txBody>
        </p:sp>
        <p:sp>
          <p:nvSpPr>
            <p:cNvPr id="47" name="TextBox 39"/>
            <p:cNvSpPr txBox="1"/>
            <p:nvPr/>
          </p:nvSpPr>
          <p:spPr>
            <a:xfrm>
              <a:off x="7975600" y="35687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dirty="0">
                  <a:solidFill>
                    <a:srgbClr val="000000"/>
                  </a:solidFill>
                  <a:latin typeface="Calibri Light"/>
                  <a:cs typeface="Calibri Light"/>
                </a:rPr>
                <a:t>Middle School Teacher</a:t>
              </a:r>
              <a:endParaRPr lang="en-US" sz="1200" dirty="0"/>
            </a:p>
          </p:txBody>
        </p:sp>
        <p:sp>
          <p:nvSpPr>
            <p:cNvPr id="48" name="TextBox 40"/>
            <p:cNvSpPr txBox="1"/>
            <p:nvPr/>
          </p:nvSpPr>
          <p:spPr>
            <a:xfrm>
              <a:off x="7975600" y="38608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Mile School</a:t>
              </a:r>
              <a:endParaRPr lang="en-US"/>
            </a:p>
          </p:txBody>
        </p:sp>
      </p:grpSp>
      <p:grpSp>
        <p:nvGrpSpPr>
          <p:cNvPr id="49" name="Group 27"/>
          <p:cNvGrpSpPr/>
          <p:nvPr/>
        </p:nvGrpSpPr>
        <p:grpSpPr>
          <a:xfrm>
            <a:off x="4842278" y="2387600"/>
            <a:ext cx="1905000" cy="2209800"/>
            <a:chOff x="5549900" y="2540000"/>
            <a:chExt cx="1905000" cy="2209800"/>
          </a:xfrm>
        </p:grpSpPr>
        <p:sp>
          <p:nvSpPr>
            <p:cNvPr id="50" name="TextBox 28"/>
            <p:cNvSpPr txBox="1"/>
            <p:nvPr/>
          </p:nvSpPr>
          <p:spPr>
            <a:xfrm>
              <a:off x="5549900" y="2540000"/>
              <a:ext cx="1905000" cy="1778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1" name="AutoShape 29"/>
            <p:cNvSpPr/>
            <p:nvPr/>
          </p:nvSpPr>
          <p:spPr>
            <a:xfrm>
              <a:off x="5549900" y="2717800"/>
              <a:ext cx="1905000" cy="1955800"/>
            </a:xfrm>
            <a:prstGeom prst="roundRect">
              <a:avLst>
                <a:gd name="adj" fmla="val 2318"/>
              </a:avLst>
            </a:prstGeom>
            <a:solidFill>
              <a:srgbClr val="FFFFFF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52" name="AutoShape 30"/>
            <p:cNvSpPr/>
            <p:nvPr/>
          </p:nvSpPr>
          <p:spPr>
            <a:xfrm>
              <a:off x="5549900" y="2717800"/>
              <a:ext cx="1905000" cy="63500"/>
            </a:xfrm>
            <a:prstGeom prst="roundRect">
              <a:avLst>
                <a:gd name="adj" fmla="val 2318"/>
              </a:avLst>
            </a:prstGeom>
            <a:solidFill>
              <a:srgbClr val="12ABF0"/>
            </a:solidFill>
          </p:spPr>
          <p:txBody>
            <a:bodyPr/>
            <a:lstStyle/>
            <a:p>
              <a:endParaRPr lang="it-IT"/>
            </a:p>
          </p:txBody>
        </p:sp>
        <p:sp>
          <p:nvSpPr>
            <p:cNvPr id="53" name="TextBox 31"/>
            <p:cNvSpPr txBox="1"/>
            <p:nvPr/>
          </p:nvSpPr>
          <p:spPr>
            <a:xfrm>
              <a:off x="5562600" y="32766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400" b="0">
                  <a:solidFill>
                    <a:srgbClr val="000000"/>
                  </a:solidFill>
                  <a:latin typeface="Calibri"/>
                  <a:cs typeface="Calibri"/>
                </a:rPr>
                <a:t>Emilia Caramella</a:t>
              </a:r>
              <a:endParaRPr lang="en-US"/>
            </a:p>
          </p:txBody>
        </p:sp>
        <p:sp>
          <p:nvSpPr>
            <p:cNvPr id="54" name="TextBox 32"/>
            <p:cNvSpPr txBox="1"/>
            <p:nvPr/>
          </p:nvSpPr>
          <p:spPr>
            <a:xfrm>
              <a:off x="5562600" y="35687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MUSIC TEACHER</a:t>
              </a:r>
              <a:endParaRPr lang="en-US"/>
            </a:p>
          </p:txBody>
        </p:sp>
        <p:sp>
          <p:nvSpPr>
            <p:cNvPr id="62" name="TextBox 33"/>
            <p:cNvSpPr txBox="1"/>
            <p:nvPr/>
          </p:nvSpPr>
          <p:spPr>
            <a:xfrm>
              <a:off x="5562600" y="38608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Mile School</a:t>
              </a:r>
              <a:endParaRPr lang="en-US"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549900" y="76200"/>
            <a:ext cx="1905000" cy="2209800"/>
            <a:chOff x="5549900" y="76200"/>
            <a:chExt cx="1905000" cy="2209800"/>
          </a:xfrm>
        </p:grpSpPr>
        <p:sp>
          <p:nvSpPr>
            <p:cNvPr id="3" name="TextBox 3"/>
            <p:cNvSpPr txBox="1"/>
            <p:nvPr/>
          </p:nvSpPr>
          <p:spPr>
            <a:xfrm>
              <a:off x="5549900" y="76200"/>
              <a:ext cx="1905000" cy="1778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100" b="1">
                  <a:solidFill>
                    <a:srgbClr val="000000"/>
                  </a:solidFill>
                  <a:latin typeface="Calibri"/>
                  <a:cs typeface="Calibri"/>
                </a:rPr>
                <a:t>Claudia Sagone</a:t>
              </a:r>
              <a:endParaRPr lang="en-US"/>
            </a:p>
          </p:txBody>
        </p:sp>
        <p:sp>
          <p:nvSpPr>
            <p:cNvPr id="4" name="AutoShape 4"/>
            <p:cNvSpPr/>
            <p:nvPr/>
          </p:nvSpPr>
          <p:spPr>
            <a:xfrm>
              <a:off x="5549900" y="254000"/>
              <a:ext cx="1905000" cy="1955800"/>
            </a:xfrm>
            <a:prstGeom prst="roundRect">
              <a:avLst>
                <a:gd name="adj" fmla="val 2318"/>
              </a:avLst>
            </a:prstGeom>
            <a:solidFill>
              <a:srgbClr val="FFFFFF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5" name="AutoShape 5"/>
            <p:cNvSpPr/>
            <p:nvPr/>
          </p:nvSpPr>
          <p:spPr>
            <a:xfrm>
              <a:off x="5549900" y="254000"/>
              <a:ext cx="1905000" cy="63500"/>
            </a:xfrm>
            <a:prstGeom prst="roundRect">
              <a:avLst>
                <a:gd name="adj" fmla="val 2318"/>
              </a:avLst>
            </a:prstGeom>
            <a:solidFill>
              <a:srgbClr val="FAD300"/>
            </a:solidFill>
          </p:spPr>
          <p:txBody>
            <a:bodyPr/>
            <a:lstStyle/>
            <a:p>
              <a:endParaRPr lang="it-IT"/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5562600" y="8128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400" b="0">
                  <a:solidFill>
                    <a:srgbClr val="000000"/>
                  </a:solidFill>
                  <a:latin typeface="Calibri"/>
                  <a:cs typeface="Calibri"/>
                </a:rPr>
                <a:t>Claudia Sagone</a:t>
              </a:r>
              <a:endParaRPr lang="en-US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5562600" y="11049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Secretary</a:t>
              </a:r>
              <a:endParaRPr lang="en-US"/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5562600" y="13970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Mile School</a:t>
              </a:r>
              <a:endParaRPr lang="en-US"/>
            </a:p>
          </p:txBody>
        </p:sp>
      </p:grpSp>
      <p:sp>
        <p:nvSpPr>
          <p:cNvPr id="9" name="AutoShape 9"/>
          <p:cNvSpPr/>
          <p:nvPr/>
        </p:nvSpPr>
        <p:spPr>
          <a:xfrm>
            <a:off x="6502400" y="2209800"/>
            <a:ext cx="0" cy="190500"/>
          </a:xfrm>
          <a:prstGeom prst="line">
            <a:avLst/>
          </a:prstGeom>
          <a:ln w="12700">
            <a:solidFill>
              <a:srgbClr val="CCCCCC"/>
            </a:solidFill>
          </a:ln>
        </p:spPr>
        <p:txBody>
          <a:bodyPr/>
          <a:lstStyle/>
          <a:p>
            <a:endParaRPr lang="it-IT"/>
          </a:p>
        </p:txBody>
      </p:sp>
      <p:sp>
        <p:nvSpPr>
          <p:cNvPr id="10" name="AutoShape 10"/>
          <p:cNvSpPr/>
          <p:nvPr/>
        </p:nvSpPr>
        <p:spPr>
          <a:xfrm>
            <a:off x="635000" y="2400300"/>
            <a:ext cx="11734800" cy="12700"/>
          </a:xfrm>
          <a:prstGeom prst="line">
            <a:avLst/>
          </a:prstGeom>
          <a:ln w="12700">
            <a:solidFill>
              <a:srgbClr val="CCCCCC"/>
            </a:solidFill>
          </a:ln>
        </p:spPr>
        <p:txBody>
          <a:bodyPr/>
          <a:lstStyle/>
          <a:p>
            <a:endParaRPr lang="it-IT"/>
          </a:p>
        </p:txBody>
      </p:sp>
      <p:sp>
        <p:nvSpPr>
          <p:cNvPr id="11" name="AutoShape 11"/>
          <p:cNvSpPr/>
          <p:nvPr/>
        </p:nvSpPr>
        <p:spPr>
          <a:xfrm>
            <a:off x="635000" y="2400300"/>
            <a:ext cx="0" cy="190500"/>
          </a:xfrm>
          <a:prstGeom prst="line">
            <a:avLst/>
          </a:prstGeom>
          <a:ln w="12700">
            <a:solidFill>
              <a:srgbClr val="CCCCCC"/>
            </a:solidFill>
          </a:ln>
        </p:spPr>
        <p:txBody>
          <a:bodyPr/>
          <a:lstStyle/>
          <a:p>
            <a:endParaRPr lang="it-IT"/>
          </a:p>
        </p:txBody>
      </p:sp>
      <p:sp>
        <p:nvSpPr>
          <p:cNvPr id="12" name="AutoShape 12"/>
          <p:cNvSpPr/>
          <p:nvPr/>
        </p:nvSpPr>
        <p:spPr>
          <a:xfrm>
            <a:off x="12369800" y="2400300"/>
            <a:ext cx="0" cy="190500"/>
          </a:xfrm>
          <a:prstGeom prst="line">
            <a:avLst/>
          </a:prstGeom>
          <a:ln w="12700">
            <a:solidFill>
              <a:srgbClr val="CCCCCC"/>
            </a:solidFill>
          </a:ln>
        </p:spPr>
        <p:txBody>
          <a:bodyPr/>
          <a:lstStyle/>
          <a:p>
            <a:endParaRPr lang="it-IT"/>
          </a:p>
        </p:txBody>
      </p:sp>
      <p:grpSp>
        <p:nvGrpSpPr>
          <p:cNvPr id="13" name="Group 13"/>
          <p:cNvGrpSpPr/>
          <p:nvPr/>
        </p:nvGrpSpPr>
        <p:grpSpPr>
          <a:xfrm>
            <a:off x="8051800" y="254000"/>
            <a:ext cx="4318000" cy="2209800"/>
            <a:chOff x="8051800" y="254000"/>
            <a:chExt cx="4318000" cy="2209800"/>
          </a:xfrm>
        </p:grpSpPr>
        <p:sp>
          <p:nvSpPr>
            <p:cNvPr id="14" name="AutoShape 14"/>
            <p:cNvSpPr/>
            <p:nvPr/>
          </p:nvSpPr>
          <p:spPr>
            <a:xfrm>
              <a:off x="12306300" y="254000"/>
              <a:ext cx="152400" cy="152400"/>
            </a:xfrm>
            <a:prstGeom prst="ellipse">
              <a:avLst/>
            </a:prstGeom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8051800" y="215900"/>
              <a:ext cx="4165600" cy="1905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r">
                <a:defRPr/>
              </a:pPr>
              <a:r>
                <a:rPr lang="en-US" sz="1200">
                  <a:solidFill>
                    <a:srgbClr val="333333"/>
                  </a:solidFill>
                  <a:latin typeface="Calibri"/>
                  <a:cs typeface="Calibri"/>
                </a:rPr>
                <a:t>Monique Louis</a:t>
              </a:r>
              <a:endParaRPr lang="en-US"/>
            </a:p>
          </p:txBody>
        </p:sp>
        <p:sp>
          <p:nvSpPr>
            <p:cNvPr id="16" name="AutoShape 16"/>
            <p:cNvSpPr/>
            <p:nvPr/>
          </p:nvSpPr>
          <p:spPr>
            <a:xfrm>
              <a:off x="12306300" y="508000"/>
              <a:ext cx="152400" cy="152400"/>
            </a:xfrm>
            <a:prstGeom prst="ellipse">
              <a:avLst/>
            </a:prstGeom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7" name="TextBox 17"/>
            <p:cNvSpPr txBox="1"/>
            <p:nvPr/>
          </p:nvSpPr>
          <p:spPr>
            <a:xfrm>
              <a:off x="8051800" y="469900"/>
              <a:ext cx="4165600" cy="1905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r">
                <a:defRPr/>
              </a:pPr>
              <a:r>
                <a:rPr lang="en-US" sz="1200">
                  <a:solidFill>
                    <a:srgbClr val="333333"/>
                  </a:solidFill>
                  <a:latin typeface="Calibri"/>
                  <a:cs typeface="Calibri"/>
                </a:rPr>
                <a:t>Elena Bignardi</a:t>
              </a:r>
              <a:endParaRPr lang="en-US"/>
            </a:p>
          </p:txBody>
        </p:sp>
        <p:sp>
          <p:nvSpPr>
            <p:cNvPr id="18" name="AutoShape 18"/>
            <p:cNvSpPr/>
            <p:nvPr/>
          </p:nvSpPr>
          <p:spPr>
            <a:xfrm>
              <a:off x="12306300" y="762000"/>
              <a:ext cx="152400" cy="152400"/>
            </a:xfrm>
            <a:prstGeom prst="ellipse">
              <a:avLst/>
            </a:prstGeom>
            <a:solidFill>
              <a:srgbClr val="FAD300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8051800" y="723900"/>
              <a:ext cx="4165600" cy="1905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r">
                <a:defRPr/>
              </a:pPr>
              <a:r>
                <a:rPr lang="en-US" sz="1300">
                  <a:solidFill>
                    <a:srgbClr val="333333"/>
                  </a:solidFill>
                  <a:latin typeface="Calibri"/>
                  <a:cs typeface="Calibri"/>
                </a:rPr>
                <a:t>Claudia Sagone</a:t>
              </a:r>
              <a:endParaRPr lang="en-US"/>
            </a:p>
          </p:txBody>
        </p:sp>
      </p:grpSp>
      <p:pic>
        <p:nvPicPr>
          <p:cNvPr id="20" name="Picture 2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000" y="254000"/>
            <a:ext cx="1371600" cy="642638"/>
          </a:xfrm>
          <a:prstGeom prst="rect">
            <a:avLst/>
          </a:prstGeom>
        </p:spPr>
      </p:pic>
      <p:grpSp>
        <p:nvGrpSpPr>
          <p:cNvPr id="21" name="Group 21"/>
          <p:cNvGrpSpPr/>
          <p:nvPr/>
        </p:nvGrpSpPr>
        <p:grpSpPr>
          <a:xfrm>
            <a:off x="723900" y="2540000"/>
            <a:ext cx="1905000" cy="2209800"/>
            <a:chOff x="723900" y="2540000"/>
            <a:chExt cx="1905000" cy="2209800"/>
          </a:xfrm>
        </p:grpSpPr>
        <p:sp>
          <p:nvSpPr>
            <p:cNvPr id="22" name="TextBox 22"/>
            <p:cNvSpPr txBox="1"/>
            <p:nvPr/>
          </p:nvSpPr>
          <p:spPr>
            <a:xfrm>
              <a:off x="723900" y="2540000"/>
              <a:ext cx="1905000" cy="1778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3" name="AutoShape 23"/>
            <p:cNvSpPr/>
            <p:nvPr/>
          </p:nvSpPr>
          <p:spPr>
            <a:xfrm>
              <a:off x="723900" y="2717800"/>
              <a:ext cx="1905000" cy="1955800"/>
            </a:xfrm>
            <a:prstGeom prst="roundRect">
              <a:avLst>
                <a:gd name="adj" fmla="val 2318"/>
              </a:avLst>
            </a:prstGeom>
            <a:solidFill>
              <a:srgbClr val="FFFFFF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4" name="AutoShape 24"/>
            <p:cNvSpPr/>
            <p:nvPr/>
          </p:nvSpPr>
          <p:spPr>
            <a:xfrm>
              <a:off x="723900" y="2717800"/>
              <a:ext cx="1905000" cy="63500"/>
            </a:xfrm>
            <a:prstGeom prst="roundRect">
              <a:avLst>
                <a:gd name="adj" fmla="val 2318"/>
              </a:avLst>
            </a:prstGeom>
            <a:solidFill>
              <a:srgbClr val="12ABF0"/>
            </a:solidFill>
          </p:spPr>
          <p:txBody>
            <a:bodyPr/>
            <a:lstStyle/>
            <a:p>
              <a:endParaRPr lang="it-IT"/>
            </a:p>
          </p:txBody>
        </p:sp>
        <p:sp>
          <p:nvSpPr>
            <p:cNvPr id="25" name="TextBox 25"/>
            <p:cNvSpPr txBox="1"/>
            <p:nvPr/>
          </p:nvSpPr>
          <p:spPr>
            <a:xfrm>
              <a:off x="736600" y="32766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400" b="0">
                  <a:solidFill>
                    <a:srgbClr val="000000"/>
                  </a:solidFill>
                  <a:latin typeface="Calibri"/>
                  <a:cs typeface="Calibri"/>
                </a:rPr>
                <a:t>Cristiana Patriarc...</a:t>
              </a:r>
              <a:endParaRPr lang="en-US"/>
            </a:p>
          </p:txBody>
        </p:sp>
        <p:sp>
          <p:nvSpPr>
            <p:cNvPr id="26" name="TextBox 26"/>
            <p:cNvSpPr txBox="1"/>
            <p:nvPr/>
          </p:nvSpPr>
          <p:spPr>
            <a:xfrm>
              <a:off x="736600" y="35687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School Secretary</a:t>
              </a:r>
              <a:endParaRPr lang="en-US"/>
            </a:p>
          </p:txBody>
        </p:sp>
        <p:sp>
          <p:nvSpPr>
            <p:cNvPr id="27" name="TextBox 27"/>
            <p:cNvSpPr txBox="1"/>
            <p:nvPr/>
          </p:nvSpPr>
          <p:spPr>
            <a:xfrm>
              <a:off x="736600" y="38608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Mile School</a:t>
              </a:r>
              <a:endParaRPr lang="en-US"/>
            </a:p>
          </p:txBody>
        </p:sp>
      </p:grpSp>
      <p:grpSp>
        <p:nvGrpSpPr>
          <p:cNvPr id="28" name="Group 28"/>
          <p:cNvGrpSpPr/>
          <p:nvPr/>
        </p:nvGrpSpPr>
        <p:grpSpPr>
          <a:xfrm>
            <a:off x="3136900" y="2540000"/>
            <a:ext cx="1905000" cy="2209800"/>
            <a:chOff x="3136900" y="2540000"/>
            <a:chExt cx="1905000" cy="2209800"/>
          </a:xfrm>
        </p:grpSpPr>
        <p:sp>
          <p:nvSpPr>
            <p:cNvPr id="29" name="TextBox 29"/>
            <p:cNvSpPr txBox="1"/>
            <p:nvPr/>
          </p:nvSpPr>
          <p:spPr>
            <a:xfrm>
              <a:off x="3136900" y="2540000"/>
              <a:ext cx="1905000" cy="1778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0" name="AutoShape 30"/>
            <p:cNvSpPr/>
            <p:nvPr/>
          </p:nvSpPr>
          <p:spPr>
            <a:xfrm>
              <a:off x="3136900" y="2717800"/>
              <a:ext cx="1905000" cy="1955800"/>
            </a:xfrm>
            <a:prstGeom prst="roundRect">
              <a:avLst>
                <a:gd name="adj" fmla="val 2318"/>
              </a:avLst>
            </a:prstGeom>
            <a:solidFill>
              <a:srgbClr val="FFFFFF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31" name="AutoShape 31"/>
            <p:cNvSpPr/>
            <p:nvPr/>
          </p:nvSpPr>
          <p:spPr>
            <a:xfrm>
              <a:off x="3136900" y="2717800"/>
              <a:ext cx="1905000" cy="63500"/>
            </a:xfrm>
            <a:prstGeom prst="roundRect">
              <a:avLst>
                <a:gd name="adj" fmla="val 2318"/>
              </a:avLst>
            </a:prstGeom>
            <a:solidFill>
              <a:srgbClr val="12ABF0"/>
            </a:solidFill>
          </p:spPr>
          <p:txBody>
            <a:bodyPr/>
            <a:lstStyle/>
            <a:p>
              <a:endParaRPr lang="it-IT"/>
            </a:p>
          </p:txBody>
        </p:sp>
        <p:sp>
          <p:nvSpPr>
            <p:cNvPr id="32" name="TextBox 32"/>
            <p:cNvSpPr txBox="1"/>
            <p:nvPr/>
          </p:nvSpPr>
          <p:spPr>
            <a:xfrm>
              <a:off x="3149600" y="32766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400" b="0" dirty="0">
                  <a:solidFill>
                    <a:srgbClr val="000000"/>
                  </a:solidFill>
                  <a:latin typeface="Calibri"/>
                  <a:cs typeface="Calibri"/>
                </a:rPr>
                <a:t>Francesca </a:t>
              </a:r>
              <a:r>
                <a:rPr lang="en-US" sz="1400" b="0" dirty="0" err="1">
                  <a:solidFill>
                    <a:srgbClr val="000000"/>
                  </a:solidFill>
                  <a:latin typeface="Calibri"/>
                  <a:cs typeface="Calibri"/>
                </a:rPr>
                <a:t>Zingardi</a:t>
              </a:r>
              <a:endParaRPr lang="en-US" dirty="0"/>
            </a:p>
          </p:txBody>
        </p:sp>
        <p:sp>
          <p:nvSpPr>
            <p:cNvPr id="33" name="TextBox 33"/>
            <p:cNvSpPr txBox="1"/>
            <p:nvPr/>
          </p:nvSpPr>
          <p:spPr>
            <a:xfrm>
              <a:off x="3149600" y="35687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School Secretary</a:t>
              </a:r>
              <a:endParaRPr lang="en-US"/>
            </a:p>
          </p:txBody>
        </p:sp>
        <p:sp>
          <p:nvSpPr>
            <p:cNvPr id="34" name="TextBox 34"/>
            <p:cNvSpPr txBox="1"/>
            <p:nvPr/>
          </p:nvSpPr>
          <p:spPr>
            <a:xfrm>
              <a:off x="3149600" y="38608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Mile School</a:t>
              </a:r>
              <a:endParaRPr lang="en-US"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549900" y="76200"/>
            <a:ext cx="1905000" cy="2209800"/>
            <a:chOff x="5549900" y="76200"/>
            <a:chExt cx="1905000" cy="2209800"/>
          </a:xfrm>
        </p:grpSpPr>
        <p:sp>
          <p:nvSpPr>
            <p:cNvPr id="3" name="TextBox 3"/>
            <p:cNvSpPr txBox="1"/>
            <p:nvPr/>
          </p:nvSpPr>
          <p:spPr>
            <a:xfrm>
              <a:off x="5549900" y="76200"/>
              <a:ext cx="1905000" cy="1778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100" b="1" dirty="0">
                  <a:solidFill>
                    <a:srgbClr val="000000"/>
                  </a:solidFill>
                  <a:latin typeface="Calibri"/>
                  <a:cs typeface="Calibri"/>
                </a:rPr>
                <a:t>Diego </a:t>
              </a:r>
              <a:r>
                <a:rPr lang="en-US" sz="1100" b="1" dirty="0" err="1">
                  <a:solidFill>
                    <a:srgbClr val="000000"/>
                  </a:solidFill>
                  <a:latin typeface="Calibri"/>
                  <a:cs typeface="Calibri"/>
                </a:rPr>
                <a:t>Mortalò</a:t>
              </a:r>
              <a:endParaRPr lang="en-US" dirty="0"/>
            </a:p>
          </p:txBody>
        </p:sp>
        <p:sp>
          <p:nvSpPr>
            <p:cNvPr id="4" name="AutoShape 4"/>
            <p:cNvSpPr/>
            <p:nvPr/>
          </p:nvSpPr>
          <p:spPr>
            <a:xfrm>
              <a:off x="5549900" y="254000"/>
              <a:ext cx="1905000" cy="1955800"/>
            </a:xfrm>
            <a:prstGeom prst="roundRect">
              <a:avLst>
                <a:gd name="adj" fmla="val 2318"/>
              </a:avLst>
            </a:prstGeom>
            <a:solidFill>
              <a:srgbClr val="FFFFFF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5" name="AutoShape 5"/>
            <p:cNvSpPr/>
            <p:nvPr/>
          </p:nvSpPr>
          <p:spPr>
            <a:xfrm>
              <a:off x="5549900" y="254000"/>
              <a:ext cx="1905000" cy="63500"/>
            </a:xfrm>
            <a:prstGeom prst="roundRect">
              <a:avLst>
                <a:gd name="adj" fmla="val 2318"/>
              </a:avLst>
            </a:prstGeom>
            <a:solidFill>
              <a:srgbClr val="FAD300"/>
            </a:solidFill>
          </p:spPr>
          <p:txBody>
            <a:bodyPr/>
            <a:lstStyle/>
            <a:p>
              <a:endParaRPr lang="it-IT"/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5562600" y="8128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400" b="0" dirty="0">
                  <a:solidFill>
                    <a:srgbClr val="000000"/>
                  </a:solidFill>
                  <a:latin typeface="Calibri"/>
                  <a:cs typeface="Calibri"/>
                </a:rPr>
                <a:t>Diego </a:t>
              </a:r>
              <a:r>
                <a:rPr lang="en-US" sz="1400" b="0" dirty="0" err="1">
                  <a:solidFill>
                    <a:srgbClr val="000000"/>
                  </a:solidFill>
                  <a:latin typeface="Calibri"/>
                  <a:cs typeface="Calibri"/>
                </a:rPr>
                <a:t>Mortalò</a:t>
              </a:r>
              <a:endParaRPr lang="en-US" dirty="0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5562600" y="11049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dirty="0">
                  <a:solidFill>
                    <a:srgbClr val="000000"/>
                  </a:solidFill>
                  <a:latin typeface="Calibri Light"/>
                  <a:cs typeface="Calibri Light"/>
                </a:rPr>
                <a:t>Head of early Years</a:t>
              </a:r>
              <a:endParaRPr lang="en-US" dirty="0"/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5562600" y="13970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Mile School</a:t>
              </a:r>
              <a:endParaRPr lang="en-US"/>
            </a:p>
          </p:txBody>
        </p:sp>
      </p:grpSp>
      <p:sp>
        <p:nvSpPr>
          <p:cNvPr id="9" name="AutoShape 9"/>
          <p:cNvSpPr/>
          <p:nvPr/>
        </p:nvSpPr>
        <p:spPr>
          <a:xfrm>
            <a:off x="6502400" y="2209800"/>
            <a:ext cx="0" cy="190500"/>
          </a:xfrm>
          <a:prstGeom prst="line">
            <a:avLst/>
          </a:prstGeom>
          <a:ln w="12700">
            <a:solidFill>
              <a:srgbClr val="CCCCCC"/>
            </a:solidFill>
          </a:ln>
        </p:spPr>
        <p:txBody>
          <a:bodyPr/>
          <a:lstStyle/>
          <a:p>
            <a:endParaRPr lang="it-IT"/>
          </a:p>
        </p:txBody>
      </p:sp>
      <p:sp>
        <p:nvSpPr>
          <p:cNvPr id="10" name="AutoShape 10"/>
          <p:cNvSpPr/>
          <p:nvPr/>
        </p:nvSpPr>
        <p:spPr>
          <a:xfrm>
            <a:off x="635000" y="2400300"/>
            <a:ext cx="11734800" cy="12700"/>
          </a:xfrm>
          <a:prstGeom prst="line">
            <a:avLst/>
          </a:prstGeom>
          <a:ln w="12700">
            <a:solidFill>
              <a:srgbClr val="CCCCCC"/>
            </a:solidFill>
          </a:ln>
        </p:spPr>
        <p:txBody>
          <a:bodyPr/>
          <a:lstStyle/>
          <a:p>
            <a:endParaRPr lang="it-IT"/>
          </a:p>
        </p:txBody>
      </p:sp>
      <p:sp>
        <p:nvSpPr>
          <p:cNvPr id="11" name="AutoShape 11"/>
          <p:cNvSpPr/>
          <p:nvPr/>
        </p:nvSpPr>
        <p:spPr>
          <a:xfrm>
            <a:off x="635000" y="2400300"/>
            <a:ext cx="0" cy="190500"/>
          </a:xfrm>
          <a:prstGeom prst="line">
            <a:avLst/>
          </a:prstGeom>
          <a:ln w="12700">
            <a:solidFill>
              <a:srgbClr val="CCCCCC"/>
            </a:solidFill>
          </a:ln>
        </p:spPr>
        <p:txBody>
          <a:bodyPr/>
          <a:lstStyle/>
          <a:p>
            <a:endParaRPr lang="it-IT"/>
          </a:p>
        </p:txBody>
      </p:sp>
      <p:sp>
        <p:nvSpPr>
          <p:cNvPr id="12" name="AutoShape 12"/>
          <p:cNvSpPr/>
          <p:nvPr/>
        </p:nvSpPr>
        <p:spPr>
          <a:xfrm>
            <a:off x="12369800" y="2400300"/>
            <a:ext cx="0" cy="190500"/>
          </a:xfrm>
          <a:prstGeom prst="line">
            <a:avLst/>
          </a:prstGeom>
          <a:ln w="12700">
            <a:solidFill>
              <a:srgbClr val="CCCCCC"/>
            </a:solidFill>
          </a:ln>
        </p:spPr>
        <p:txBody>
          <a:bodyPr/>
          <a:lstStyle/>
          <a:p>
            <a:endParaRPr lang="it-IT"/>
          </a:p>
        </p:txBody>
      </p:sp>
      <p:grpSp>
        <p:nvGrpSpPr>
          <p:cNvPr id="13" name="Group 13"/>
          <p:cNvGrpSpPr/>
          <p:nvPr/>
        </p:nvGrpSpPr>
        <p:grpSpPr>
          <a:xfrm>
            <a:off x="8051800" y="254000"/>
            <a:ext cx="4318000" cy="2209800"/>
            <a:chOff x="8051800" y="254000"/>
            <a:chExt cx="4318000" cy="2209800"/>
          </a:xfrm>
        </p:grpSpPr>
        <p:sp>
          <p:nvSpPr>
            <p:cNvPr id="14" name="AutoShape 14"/>
            <p:cNvSpPr/>
            <p:nvPr/>
          </p:nvSpPr>
          <p:spPr>
            <a:xfrm>
              <a:off x="12306300" y="254000"/>
              <a:ext cx="152400" cy="152400"/>
            </a:xfrm>
            <a:prstGeom prst="ellipse">
              <a:avLst/>
            </a:prstGeom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8051800" y="215900"/>
              <a:ext cx="4165600" cy="1905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r">
                <a:defRPr/>
              </a:pPr>
              <a:r>
                <a:rPr lang="en-US" sz="1200">
                  <a:solidFill>
                    <a:srgbClr val="333333"/>
                  </a:solidFill>
                  <a:latin typeface="Calibri"/>
                  <a:cs typeface="Calibri"/>
                </a:rPr>
                <a:t>Monique Louis</a:t>
              </a:r>
              <a:endParaRPr lang="en-US"/>
            </a:p>
          </p:txBody>
        </p:sp>
        <p:sp>
          <p:nvSpPr>
            <p:cNvPr id="16" name="AutoShape 16"/>
            <p:cNvSpPr/>
            <p:nvPr/>
          </p:nvSpPr>
          <p:spPr>
            <a:xfrm>
              <a:off x="12306300" y="508000"/>
              <a:ext cx="152400" cy="152400"/>
            </a:xfrm>
            <a:prstGeom prst="ellipse">
              <a:avLst/>
            </a:prstGeom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7" name="TextBox 17"/>
            <p:cNvSpPr txBox="1"/>
            <p:nvPr/>
          </p:nvSpPr>
          <p:spPr>
            <a:xfrm>
              <a:off x="8051800" y="469900"/>
              <a:ext cx="4165600" cy="1905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r">
                <a:defRPr/>
              </a:pPr>
              <a:r>
                <a:rPr lang="en-US" sz="1200">
                  <a:solidFill>
                    <a:srgbClr val="333333"/>
                  </a:solidFill>
                  <a:latin typeface="Calibri"/>
                  <a:cs typeface="Calibri"/>
                </a:rPr>
                <a:t>Elena Bignardi</a:t>
              </a:r>
              <a:endParaRPr lang="en-US"/>
            </a:p>
          </p:txBody>
        </p:sp>
        <p:sp>
          <p:nvSpPr>
            <p:cNvPr id="18" name="AutoShape 18"/>
            <p:cNvSpPr/>
            <p:nvPr/>
          </p:nvSpPr>
          <p:spPr>
            <a:xfrm>
              <a:off x="12306300" y="762000"/>
              <a:ext cx="152400" cy="152400"/>
            </a:xfrm>
            <a:prstGeom prst="ellipse">
              <a:avLst/>
            </a:prstGeom>
            <a:solidFill>
              <a:srgbClr val="FAD300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8051800" y="723900"/>
              <a:ext cx="4165600" cy="1905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r">
                <a:defRPr/>
              </a:pPr>
              <a:r>
                <a:rPr lang="en-US" sz="1300" dirty="0">
                  <a:solidFill>
                    <a:srgbClr val="333333"/>
                  </a:solidFill>
                  <a:latin typeface="Calibri"/>
                  <a:cs typeface="Calibri"/>
                </a:rPr>
                <a:t>Diego </a:t>
              </a:r>
              <a:r>
                <a:rPr lang="en-US" sz="1300" dirty="0" err="1">
                  <a:solidFill>
                    <a:srgbClr val="333333"/>
                  </a:solidFill>
                  <a:latin typeface="Calibri"/>
                  <a:cs typeface="Calibri"/>
                </a:rPr>
                <a:t>Mortalò</a:t>
              </a:r>
              <a:endParaRPr lang="en-US" dirty="0"/>
            </a:p>
          </p:txBody>
        </p:sp>
      </p:grpSp>
      <p:pic>
        <p:nvPicPr>
          <p:cNvPr id="20" name="Picture 2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000" y="254000"/>
            <a:ext cx="1371600" cy="642638"/>
          </a:xfrm>
          <a:prstGeom prst="rect">
            <a:avLst/>
          </a:prstGeom>
        </p:spPr>
      </p:pic>
      <p:grpSp>
        <p:nvGrpSpPr>
          <p:cNvPr id="21" name="Group 21"/>
          <p:cNvGrpSpPr/>
          <p:nvPr/>
        </p:nvGrpSpPr>
        <p:grpSpPr>
          <a:xfrm>
            <a:off x="723900" y="2540000"/>
            <a:ext cx="1905000" cy="2209800"/>
            <a:chOff x="723900" y="2540000"/>
            <a:chExt cx="1905000" cy="2209800"/>
          </a:xfrm>
        </p:grpSpPr>
        <p:sp>
          <p:nvSpPr>
            <p:cNvPr id="22" name="TextBox 22"/>
            <p:cNvSpPr txBox="1"/>
            <p:nvPr/>
          </p:nvSpPr>
          <p:spPr>
            <a:xfrm>
              <a:off x="723900" y="2540000"/>
              <a:ext cx="1905000" cy="1778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3" name="AutoShape 23"/>
            <p:cNvSpPr/>
            <p:nvPr/>
          </p:nvSpPr>
          <p:spPr>
            <a:xfrm>
              <a:off x="723900" y="2717800"/>
              <a:ext cx="1905000" cy="1955800"/>
            </a:xfrm>
            <a:prstGeom prst="roundRect">
              <a:avLst>
                <a:gd name="adj" fmla="val 2318"/>
              </a:avLst>
            </a:prstGeom>
            <a:solidFill>
              <a:srgbClr val="FFFFFF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4" name="AutoShape 24"/>
            <p:cNvSpPr/>
            <p:nvPr/>
          </p:nvSpPr>
          <p:spPr>
            <a:xfrm>
              <a:off x="723900" y="2717800"/>
              <a:ext cx="1905000" cy="63500"/>
            </a:xfrm>
            <a:prstGeom prst="roundRect">
              <a:avLst>
                <a:gd name="adj" fmla="val 2318"/>
              </a:avLst>
            </a:prstGeom>
            <a:solidFill>
              <a:srgbClr val="12ABF0"/>
            </a:solidFill>
          </p:spPr>
          <p:txBody>
            <a:bodyPr/>
            <a:lstStyle/>
            <a:p>
              <a:endParaRPr lang="it-IT"/>
            </a:p>
          </p:txBody>
        </p:sp>
        <p:sp>
          <p:nvSpPr>
            <p:cNvPr id="25" name="TextBox 25"/>
            <p:cNvSpPr txBox="1"/>
            <p:nvPr/>
          </p:nvSpPr>
          <p:spPr>
            <a:xfrm>
              <a:off x="736600" y="32766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400" b="0">
                  <a:solidFill>
                    <a:srgbClr val="000000"/>
                  </a:solidFill>
                  <a:latin typeface="Calibri"/>
                  <a:cs typeface="Calibri"/>
                </a:rPr>
                <a:t>Arianna Ducoli</a:t>
              </a:r>
              <a:endParaRPr lang="en-US"/>
            </a:p>
          </p:txBody>
        </p:sp>
        <p:sp>
          <p:nvSpPr>
            <p:cNvPr id="26" name="TextBox 26"/>
            <p:cNvSpPr txBox="1"/>
            <p:nvPr/>
          </p:nvSpPr>
          <p:spPr>
            <a:xfrm>
              <a:off x="736600" y="35687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 dirty="0">
                  <a:solidFill>
                    <a:srgbClr val="000000"/>
                  </a:solidFill>
                  <a:latin typeface="Calibri Light"/>
                  <a:cs typeface="Calibri Light"/>
                </a:rPr>
                <a:t>Teacher - Early Years</a:t>
              </a:r>
              <a:endParaRPr lang="en-US" dirty="0"/>
            </a:p>
          </p:txBody>
        </p:sp>
        <p:sp>
          <p:nvSpPr>
            <p:cNvPr id="27" name="TextBox 27"/>
            <p:cNvSpPr txBox="1"/>
            <p:nvPr/>
          </p:nvSpPr>
          <p:spPr>
            <a:xfrm>
              <a:off x="736600" y="38608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Mile School</a:t>
              </a:r>
              <a:endParaRPr lang="en-US"/>
            </a:p>
          </p:txBody>
        </p:sp>
      </p:grpSp>
      <p:grpSp>
        <p:nvGrpSpPr>
          <p:cNvPr id="28" name="Group 28"/>
          <p:cNvGrpSpPr/>
          <p:nvPr/>
        </p:nvGrpSpPr>
        <p:grpSpPr>
          <a:xfrm>
            <a:off x="3136900" y="2540000"/>
            <a:ext cx="1905000" cy="2209800"/>
            <a:chOff x="3136900" y="2540000"/>
            <a:chExt cx="1905000" cy="2209800"/>
          </a:xfrm>
        </p:grpSpPr>
        <p:sp>
          <p:nvSpPr>
            <p:cNvPr id="29" name="TextBox 29"/>
            <p:cNvSpPr txBox="1"/>
            <p:nvPr/>
          </p:nvSpPr>
          <p:spPr>
            <a:xfrm>
              <a:off x="3136900" y="2540000"/>
              <a:ext cx="1905000" cy="1778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0" name="AutoShape 30"/>
            <p:cNvSpPr/>
            <p:nvPr/>
          </p:nvSpPr>
          <p:spPr>
            <a:xfrm>
              <a:off x="3136900" y="2717800"/>
              <a:ext cx="1905000" cy="1955800"/>
            </a:xfrm>
            <a:prstGeom prst="roundRect">
              <a:avLst>
                <a:gd name="adj" fmla="val 2318"/>
              </a:avLst>
            </a:prstGeom>
            <a:solidFill>
              <a:srgbClr val="FFFFFF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31" name="AutoShape 31"/>
            <p:cNvSpPr/>
            <p:nvPr/>
          </p:nvSpPr>
          <p:spPr>
            <a:xfrm>
              <a:off x="3136900" y="2717800"/>
              <a:ext cx="1905000" cy="63500"/>
            </a:xfrm>
            <a:prstGeom prst="roundRect">
              <a:avLst>
                <a:gd name="adj" fmla="val 2318"/>
              </a:avLst>
            </a:prstGeom>
            <a:solidFill>
              <a:srgbClr val="12ABF0"/>
            </a:solidFill>
          </p:spPr>
          <p:txBody>
            <a:bodyPr/>
            <a:lstStyle/>
            <a:p>
              <a:endParaRPr lang="it-IT"/>
            </a:p>
          </p:txBody>
        </p:sp>
        <p:sp>
          <p:nvSpPr>
            <p:cNvPr id="32" name="TextBox 32"/>
            <p:cNvSpPr txBox="1"/>
            <p:nvPr/>
          </p:nvSpPr>
          <p:spPr>
            <a:xfrm>
              <a:off x="3149600" y="32766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400" b="0">
                  <a:solidFill>
                    <a:srgbClr val="000000"/>
                  </a:solidFill>
                  <a:latin typeface="Calibri"/>
                  <a:cs typeface="Calibri"/>
                </a:rPr>
                <a:t>Camilla Barbieri</a:t>
              </a:r>
              <a:endParaRPr lang="en-US"/>
            </a:p>
          </p:txBody>
        </p:sp>
        <p:sp>
          <p:nvSpPr>
            <p:cNvPr id="33" name="TextBox 33"/>
            <p:cNvSpPr txBox="1"/>
            <p:nvPr/>
          </p:nvSpPr>
          <p:spPr>
            <a:xfrm>
              <a:off x="3149600" y="35687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dirty="0">
                  <a:solidFill>
                    <a:srgbClr val="000000"/>
                  </a:solidFill>
                  <a:latin typeface="Calibri Light"/>
                  <a:cs typeface="Calibri Light"/>
                </a:rPr>
                <a:t>Teacher - Early Years</a:t>
              </a:r>
              <a:endParaRPr lang="en-US" sz="1200" dirty="0"/>
            </a:p>
          </p:txBody>
        </p:sp>
        <p:sp>
          <p:nvSpPr>
            <p:cNvPr id="34" name="TextBox 34"/>
            <p:cNvSpPr txBox="1"/>
            <p:nvPr/>
          </p:nvSpPr>
          <p:spPr>
            <a:xfrm>
              <a:off x="3149600" y="38608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Mile School</a:t>
              </a:r>
              <a:endParaRPr lang="en-US"/>
            </a:p>
          </p:txBody>
        </p:sp>
      </p:grpSp>
      <p:grpSp>
        <p:nvGrpSpPr>
          <p:cNvPr id="35" name="Group 35"/>
          <p:cNvGrpSpPr/>
          <p:nvPr/>
        </p:nvGrpSpPr>
        <p:grpSpPr>
          <a:xfrm>
            <a:off x="5549900" y="2540000"/>
            <a:ext cx="1905000" cy="2209800"/>
            <a:chOff x="5549900" y="2540000"/>
            <a:chExt cx="1905000" cy="2209800"/>
          </a:xfrm>
        </p:grpSpPr>
        <p:sp>
          <p:nvSpPr>
            <p:cNvPr id="36" name="TextBox 36"/>
            <p:cNvSpPr txBox="1"/>
            <p:nvPr/>
          </p:nvSpPr>
          <p:spPr>
            <a:xfrm>
              <a:off x="5549900" y="2540000"/>
              <a:ext cx="1905000" cy="1778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7" name="AutoShape 37"/>
            <p:cNvSpPr/>
            <p:nvPr/>
          </p:nvSpPr>
          <p:spPr>
            <a:xfrm>
              <a:off x="5549900" y="2717800"/>
              <a:ext cx="1905000" cy="1955800"/>
            </a:xfrm>
            <a:prstGeom prst="roundRect">
              <a:avLst>
                <a:gd name="adj" fmla="val 2318"/>
              </a:avLst>
            </a:prstGeom>
            <a:solidFill>
              <a:srgbClr val="FFFFFF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38" name="AutoShape 38"/>
            <p:cNvSpPr/>
            <p:nvPr/>
          </p:nvSpPr>
          <p:spPr>
            <a:xfrm>
              <a:off x="5549900" y="2717800"/>
              <a:ext cx="1905000" cy="63500"/>
            </a:xfrm>
            <a:prstGeom prst="roundRect">
              <a:avLst>
                <a:gd name="adj" fmla="val 2318"/>
              </a:avLst>
            </a:prstGeom>
            <a:solidFill>
              <a:srgbClr val="12ABF0"/>
            </a:solidFill>
          </p:spPr>
          <p:txBody>
            <a:bodyPr/>
            <a:lstStyle/>
            <a:p>
              <a:endParaRPr lang="it-IT"/>
            </a:p>
          </p:txBody>
        </p:sp>
        <p:sp>
          <p:nvSpPr>
            <p:cNvPr id="39" name="TextBox 39"/>
            <p:cNvSpPr txBox="1"/>
            <p:nvPr/>
          </p:nvSpPr>
          <p:spPr>
            <a:xfrm>
              <a:off x="5562600" y="32766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400" b="0">
                  <a:solidFill>
                    <a:srgbClr val="000000"/>
                  </a:solidFill>
                  <a:latin typeface="Calibri"/>
                  <a:cs typeface="Calibri"/>
                </a:rPr>
                <a:t>Daniela Ciottola</a:t>
              </a:r>
              <a:endParaRPr lang="en-US"/>
            </a:p>
          </p:txBody>
        </p:sp>
        <p:sp>
          <p:nvSpPr>
            <p:cNvPr id="40" name="TextBox 40"/>
            <p:cNvSpPr txBox="1"/>
            <p:nvPr/>
          </p:nvSpPr>
          <p:spPr>
            <a:xfrm>
              <a:off x="5562600" y="35687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dirty="0">
                  <a:solidFill>
                    <a:srgbClr val="000000"/>
                  </a:solidFill>
                  <a:latin typeface="Calibri Light"/>
                  <a:cs typeface="Calibri Light"/>
                </a:rPr>
                <a:t>Teacher - Early Years</a:t>
              </a:r>
              <a:endParaRPr lang="en-US" sz="1200" dirty="0"/>
            </a:p>
          </p:txBody>
        </p:sp>
        <p:sp>
          <p:nvSpPr>
            <p:cNvPr id="41" name="TextBox 41"/>
            <p:cNvSpPr txBox="1"/>
            <p:nvPr/>
          </p:nvSpPr>
          <p:spPr>
            <a:xfrm>
              <a:off x="5562600" y="38608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Mile School</a:t>
              </a:r>
              <a:endParaRPr lang="en-US"/>
            </a:p>
          </p:txBody>
        </p:sp>
      </p:grpSp>
      <p:grpSp>
        <p:nvGrpSpPr>
          <p:cNvPr id="42" name="Group 42"/>
          <p:cNvGrpSpPr/>
          <p:nvPr/>
        </p:nvGrpSpPr>
        <p:grpSpPr>
          <a:xfrm>
            <a:off x="7962900" y="2540000"/>
            <a:ext cx="1905000" cy="2209800"/>
            <a:chOff x="7962900" y="2540000"/>
            <a:chExt cx="1905000" cy="2209800"/>
          </a:xfrm>
        </p:grpSpPr>
        <p:sp>
          <p:nvSpPr>
            <p:cNvPr id="43" name="TextBox 43"/>
            <p:cNvSpPr txBox="1"/>
            <p:nvPr/>
          </p:nvSpPr>
          <p:spPr>
            <a:xfrm>
              <a:off x="7962900" y="2540000"/>
              <a:ext cx="1905000" cy="1778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4" name="AutoShape 44"/>
            <p:cNvSpPr/>
            <p:nvPr/>
          </p:nvSpPr>
          <p:spPr>
            <a:xfrm>
              <a:off x="7962900" y="2717800"/>
              <a:ext cx="1905000" cy="1955800"/>
            </a:xfrm>
            <a:prstGeom prst="roundRect">
              <a:avLst>
                <a:gd name="adj" fmla="val 2318"/>
              </a:avLst>
            </a:prstGeom>
            <a:solidFill>
              <a:srgbClr val="FFFFFF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45" name="AutoShape 45"/>
            <p:cNvSpPr/>
            <p:nvPr/>
          </p:nvSpPr>
          <p:spPr>
            <a:xfrm>
              <a:off x="7962900" y="2717800"/>
              <a:ext cx="1905000" cy="63500"/>
            </a:xfrm>
            <a:prstGeom prst="roundRect">
              <a:avLst>
                <a:gd name="adj" fmla="val 2318"/>
              </a:avLst>
            </a:prstGeom>
            <a:solidFill>
              <a:srgbClr val="12ABF0"/>
            </a:solidFill>
          </p:spPr>
          <p:txBody>
            <a:bodyPr/>
            <a:lstStyle/>
            <a:p>
              <a:endParaRPr lang="it-IT"/>
            </a:p>
          </p:txBody>
        </p:sp>
        <p:sp>
          <p:nvSpPr>
            <p:cNvPr id="46" name="TextBox 46"/>
            <p:cNvSpPr txBox="1"/>
            <p:nvPr/>
          </p:nvSpPr>
          <p:spPr>
            <a:xfrm>
              <a:off x="7975600" y="32766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400" b="0" dirty="0">
                  <a:solidFill>
                    <a:srgbClr val="000000"/>
                  </a:solidFill>
                  <a:latin typeface="Calibri"/>
                  <a:cs typeface="Calibri"/>
                </a:rPr>
                <a:t>Doria Carta</a:t>
              </a:r>
              <a:endParaRPr lang="en-US" dirty="0"/>
            </a:p>
          </p:txBody>
        </p:sp>
        <p:sp>
          <p:nvSpPr>
            <p:cNvPr id="47" name="TextBox 47"/>
            <p:cNvSpPr txBox="1"/>
            <p:nvPr/>
          </p:nvSpPr>
          <p:spPr>
            <a:xfrm>
              <a:off x="7975600" y="35687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dirty="0">
                  <a:solidFill>
                    <a:srgbClr val="000000"/>
                  </a:solidFill>
                  <a:latin typeface="Calibri Light"/>
                  <a:cs typeface="Calibri Light"/>
                </a:rPr>
                <a:t>Teacher - Early Years</a:t>
              </a:r>
              <a:endParaRPr lang="en-US" sz="1200" dirty="0"/>
            </a:p>
          </p:txBody>
        </p:sp>
        <p:sp>
          <p:nvSpPr>
            <p:cNvPr id="48" name="TextBox 48"/>
            <p:cNvSpPr txBox="1"/>
            <p:nvPr/>
          </p:nvSpPr>
          <p:spPr>
            <a:xfrm>
              <a:off x="7975600" y="38608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Mile School</a:t>
              </a:r>
              <a:endParaRPr lang="en-US"/>
            </a:p>
          </p:txBody>
        </p:sp>
      </p:grpSp>
      <p:grpSp>
        <p:nvGrpSpPr>
          <p:cNvPr id="49" name="Group 49"/>
          <p:cNvGrpSpPr/>
          <p:nvPr/>
        </p:nvGrpSpPr>
        <p:grpSpPr>
          <a:xfrm>
            <a:off x="10375900" y="2540000"/>
            <a:ext cx="1905000" cy="2209800"/>
            <a:chOff x="10375900" y="2540000"/>
            <a:chExt cx="1905000" cy="2209800"/>
          </a:xfrm>
        </p:grpSpPr>
        <p:sp>
          <p:nvSpPr>
            <p:cNvPr id="50" name="TextBox 50"/>
            <p:cNvSpPr txBox="1"/>
            <p:nvPr/>
          </p:nvSpPr>
          <p:spPr>
            <a:xfrm>
              <a:off x="10375900" y="2540000"/>
              <a:ext cx="1905000" cy="1778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1" name="AutoShape 51"/>
            <p:cNvSpPr/>
            <p:nvPr/>
          </p:nvSpPr>
          <p:spPr>
            <a:xfrm>
              <a:off x="10375900" y="2717800"/>
              <a:ext cx="1905000" cy="1955800"/>
            </a:xfrm>
            <a:prstGeom prst="roundRect">
              <a:avLst>
                <a:gd name="adj" fmla="val 2318"/>
              </a:avLst>
            </a:prstGeom>
            <a:solidFill>
              <a:srgbClr val="FFFFFF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52" name="AutoShape 52"/>
            <p:cNvSpPr/>
            <p:nvPr/>
          </p:nvSpPr>
          <p:spPr>
            <a:xfrm>
              <a:off x="10375900" y="2717800"/>
              <a:ext cx="1905000" cy="63500"/>
            </a:xfrm>
            <a:prstGeom prst="roundRect">
              <a:avLst>
                <a:gd name="adj" fmla="val 2318"/>
              </a:avLst>
            </a:prstGeom>
            <a:solidFill>
              <a:srgbClr val="12ABF0"/>
            </a:solidFill>
          </p:spPr>
          <p:txBody>
            <a:bodyPr/>
            <a:lstStyle/>
            <a:p>
              <a:endParaRPr lang="it-IT"/>
            </a:p>
          </p:txBody>
        </p:sp>
        <p:sp>
          <p:nvSpPr>
            <p:cNvPr id="53" name="TextBox 53"/>
            <p:cNvSpPr txBox="1"/>
            <p:nvPr/>
          </p:nvSpPr>
          <p:spPr>
            <a:xfrm>
              <a:off x="10388600" y="32766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400" b="0">
                  <a:solidFill>
                    <a:srgbClr val="000000"/>
                  </a:solidFill>
                  <a:latin typeface="Calibri"/>
                  <a:cs typeface="Calibri"/>
                </a:rPr>
                <a:t>Elisa Cuccu</a:t>
              </a:r>
              <a:endParaRPr lang="en-US"/>
            </a:p>
          </p:txBody>
        </p:sp>
        <p:sp>
          <p:nvSpPr>
            <p:cNvPr id="54" name="TextBox 54"/>
            <p:cNvSpPr txBox="1"/>
            <p:nvPr/>
          </p:nvSpPr>
          <p:spPr>
            <a:xfrm>
              <a:off x="10388600" y="35687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dirty="0">
                  <a:solidFill>
                    <a:srgbClr val="000000"/>
                  </a:solidFill>
                  <a:latin typeface="Calibri Light"/>
                  <a:cs typeface="Calibri Light"/>
                </a:rPr>
                <a:t>Teacher - Early Years</a:t>
              </a:r>
              <a:endParaRPr lang="en-US" sz="1200" dirty="0"/>
            </a:p>
          </p:txBody>
        </p:sp>
        <p:sp>
          <p:nvSpPr>
            <p:cNvPr id="55" name="TextBox 55"/>
            <p:cNvSpPr txBox="1"/>
            <p:nvPr/>
          </p:nvSpPr>
          <p:spPr>
            <a:xfrm>
              <a:off x="10388600" y="38608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Mile School</a:t>
              </a:r>
              <a:endParaRPr lang="en-US"/>
            </a:p>
          </p:txBody>
        </p:sp>
      </p:grpSp>
      <p:grpSp>
        <p:nvGrpSpPr>
          <p:cNvPr id="56" name="Group 56"/>
          <p:cNvGrpSpPr/>
          <p:nvPr/>
        </p:nvGrpSpPr>
        <p:grpSpPr>
          <a:xfrm>
            <a:off x="723900" y="5003800"/>
            <a:ext cx="1905000" cy="2209800"/>
            <a:chOff x="723900" y="5003800"/>
            <a:chExt cx="1905000" cy="2209800"/>
          </a:xfrm>
        </p:grpSpPr>
        <p:sp>
          <p:nvSpPr>
            <p:cNvPr id="57" name="TextBox 57"/>
            <p:cNvSpPr txBox="1"/>
            <p:nvPr/>
          </p:nvSpPr>
          <p:spPr>
            <a:xfrm>
              <a:off x="723900" y="5003800"/>
              <a:ext cx="1905000" cy="1778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8" name="AutoShape 58"/>
            <p:cNvSpPr/>
            <p:nvPr/>
          </p:nvSpPr>
          <p:spPr>
            <a:xfrm>
              <a:off x="723900" y="5181600"/>
              <a:ext cx="1905000" cy="1955800"/>
            </a:xfrm>
            <a:prstGeom prst="roundRect">
              <a:avLst>
                <a:gd name="adj" fmla="val 2318"/>
              </a:avLst>
            </a:prstGeom>
            <a:solidFill>
              <a:srgbClr val="FFFFFF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59" name="AutoShape 59"/>
            <p:cNvSpPr/>
            <p:nvPr/>
          </p:nvSpPr>
          <p:spPr>
            <a:xfrm>
              <a:off x="723900" y="5181600"/>
              <a:ext cx="1905000" cy="63500"/>
            </a:xfrm>
            <a:prstGeom prst="roundRect">
              <a:avLst>
                <a:gd name="adj" fmla="val 2318"/>
              </a:avLst>
            </a:prstGeom>
            <a:solidFill>
              <a:srgbClr val="12ABF0"/>
            </a:solidFill>
          </p:spPr>
          <p:txBody>
            <a:bodyPr/>
            <a:lstStyle/>
            <a:p>
              <a:endParaRPr lang="it-IT"/>
            </a:p>
          </p:txBody>
        </p:sp>
        <p:sp>
          <p:nvSpPr>
            <p:cNvPr id="60" name="TextBox 60"/>
            <p:cNvSpPr txBox="1"/>
            <p:nvPr/>
          </p:nvSpPr>
          <p:spPr>
            <a:xfrm>
              <a:off x="736600" y="57404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400" b="0">
                  <a:solidFill>
                    <a:srgbClr val="000000"/>
                  </a:solidFill>
                  <a:latin typeface="Calibri"/>
                  <a:cs typeface="Calibri"/>
                </a:rPr>
                <a:t>Emanuela Giannone ...</a:t>
              </a:r>
              <a:endParaRPr lang="en-US"/>
            </a:p>
          </p:txBody>
        </p:sp>
        <p:sp>
          <p:nvSpPr>
            <p:cNvPr id="61" name="TextBox 61"/>
            <p:cNvSpPr txBox="1"/>
            <p:nvPr/>
          </p:nvSpPr>
          <p:spPr>
            <a:xfrm>
              <a:off x="736600" y="60325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dirty="0">
                  <a:solidFill>
                    <a:srgbClr val="000000"/>
                  </a:solidFill>
                  <a:latin typeface="Calibri Light"/>
                  <a:cs typeface="Calibri Light"/>
                </a:rPr>
                <a:t>Teacher - Early Years</a:t>
              </a:r>
              <a:endParaRPr lang="en-US" sz="1200" dirty="0"/>
            </a:p>
          </p:txBody>
        </p:sp>
        <p:sp>
          <p:nvSpPr>
            <p:cNvPr id="62" name="TextBox 62"/>
            <p:cNvSpPr txBox="1"/>
            <p:nvPr/>
          </p:nvSpPr>
          <p:spPr>
            <a:xfrm>
              <a:off x="736600" y="63246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Mile School</a:t>
              </a:r>
              <a:endParaRPr lang="en-US"/>
            </a:p>
          </p:txBody>
        </p:sp>
      </p:grpSp>
      <p:grpSp>
        <p:nvGrpSpPr>
          <p:cNvPr id="63" name="Group 63"/>
          <p:cNvGrpSpPr/>
          <p:nvPr/>
        </p:nvGrpSpPr>
        <p:grpSpPr>
          <a:xfrm>
            <a:off x="3136900" y="5003800"/>
            <a:ext cx="1905000" cy="2209800"/>
            <a:chOff x="3136900" y="5003800"/>
            <a:chExt cx="1905000" cy="2209800"/>
          </a:xfrm>
        </p:grpSpPr>
        <p:sp>
          <p:nvSpPr>
            <p:cNvPr id="64" name="TextBox 64"/>
            <p:cNvSpPr txBox="1"/>
            <p:nvPr/>
          </p:nvSpPr>
          <p:spPr>
            <a:xfrm>
              <a:off x="3136900" y="5003800"/>
              <a:ext cx="1905000" cy="1778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5" name="AutoShape 65"/>
            <p:cNvSpPr/>
            <p:nvPr/>
          </p:nvSpPr>
          <p:spPr>
            <a:xfrm>
              <a:off x="3136900" y="5181600"/>
              <a:ext cx="1905000" cy="1955800"/>
            </a:xfrm>
            <a:prstGeom prst="roundRect">
              <a:avLst>
                <a:gd name="adj" fmla="val 2318"/>
              </a:avLst>
            </a:prstGeom>
            <a:solidFill>
              <a:srgbClr val="FFFFFF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66" name="AutoShape 66"/>
            <p:cNvSpPr/>
            <p:nvPr/>
          </p:nvSpPr>
          <p:spPr>
            <a:xfrm>
              <a:off x="3136900" y="5181600"/>
              <a:ext cx="1905000" cy="63500"/>
            </a:xfrm>
            <a:prstGeom prst="roundRect">
              <a:avLst>
                <a:gd name="adj" fmla="val 2318"/>
              </a:avLst>
            </a:prstGeom>
            <a:solidFill>
              <a:srgbClr val="12ABF0"/>
            </a:solidFill>
          </p:spPr>
          <p:txBody>
            <a:bodyPr/>
            <a:lstStyle/>
            <a:p>
              <a:endParaRPr lang="it-IT"/>
            </a:p>
          </p:txBody>
        </p:sp>
        <p:sp>
          <p:nvSpPr>
            <p:cNvPr id="67" name="TextBox 67"/>
            <p:cNvSpPr txBox="1"/>
            <p:nvPr/>
          </p:nvSpPr>
          <p:spPr>
            <a:xfrm>
              <a:off x="3149600" y="57404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400" b="0">
                  <a:solidFill>
                    <a:srgbClr val="000000"/>
                  </a:solidFill>
                  <a:latin typeface="Calibri"/>
                  <a:cs typeface="Calibri"/>
                </a:rPr>
                <a:t>Federica Bonfiglio</a:t>
              </a:r>
              <a:endParaRPr lang="en-US"/>
            </a:p>
          </p:txBody>
        </p:sp>
        <p:sp>
          <p:nvSpPr>
            <p:cNvPr id="68" name="TextBox 68"/>
            <p:cNvSpPr txBox="1"/>
            <p:nvPr/>
          </p:nvSpPr>
          <p:spPr>
            <a:xfrm>
              <a:off x="3149600" y="60325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dirty="0">
                  <a:solidFill>
                    <a:srgbClr val="000000"/>
                  </a:solidFill>
                  <a:latin typeface="Calibri Light"/>
                  <a:cs typeface="Calibri Light"/>
                </a:rPr>
                <a:t>Teacher - Early Years</a:t>
              </a:r>
              <a:endParaRPr lang="en-US" sz="1200" dirty="0"/>
            </a:p>
          </p:txBody>
        </p:sp>
        <p:sp>
          <p:nvSpPr>
            <p:cNvPr id="69" name="TextBox 69"/>
            <p:cNvSpPr txBox="1"/>
            <p:nvPr/>
          </p:nvSpPr>
          <p:spPr>
            <a:xfrm>
              <a:off x="3149600" y="63246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Mile School</a:t>
              </a:r>
              <a:endParaRPr lang="en-US"/>
            </a:p>
          </p:txBody>
        </p:sp>
      </p:grpSp>
      <p:grpSp>
        <p:nvGrpSpPr>
          <p:cNvPr id="70" name="Group 70"/>
          <p:cNvGrpSpPr/>
          <p:nvPr/>
        </p:nvGrpSpPr>
        <p:grpSpPr>
          <a:xfrm>
            <a:off x="5549900" y="5003800"/>
            <a:ext cx="1905000" cy="2209800"/>
            <a:chOff x="5549900" y="5003800"/>
            <a:chExt cx="1905000" cy="2209800"/>
          </a:xfrm>
        </p:grpSpPr>
        <p:sp>
          <p:nvSpPr>
            <p:cNvPr id="71" name="TextBox 71"/>
            <p:cNvSpPr txBox="1"/>
            <p:nvPr/>
          </p:nvSpPr>
          <p:spPr>
            <a:xfrm>
              <a:off x="5549900" y="5003800"/>
              <a:ext cx="1905000" cy="1778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72" name="AutoShape 72"/>
            <p:cNvSpPr/>
            <p:nvPr/>
          </p:nvSpPr>
          <p:spPr>
            <a:xfrm>
              <a:off x="5549900" y="5181600"/>
              <a:ext cx="1905000" cy="1955800"/>
            </a:xfrm>
            <a:prstGeom prst="roundRect">
              <a:avLst>
                <a:gd name="adj" fmla="val 2318"/>
              </a:avLst>
            </a:prstGeom>
            <a:solidFill>
              <a:srgbClr val="FFFFFF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73" name="AutoShape 73"/>
            <p:cNvSpPr/>
            <p:nvPr/>
          </p:nvSpPr>
          <p:spPr>
            <a:xfrm>
              <a:off x="5549900" y="5181600"/>
              <a:ext cx="1905000" cy="63500"/>
            </a:xfrm>
            <a:prstGeom prst="roundRect">
              <a:avLst>
                <a:gd name="adj" fmla="val 2318"/>
              </a:avLst>
            </a:prstGeom>
            <a:solidFill>
              <a:srgbClr val="12ABF0"/>
            </a:solidFill>
          </p:spPr>
          <p:txBody>
            <a:bodyPr/>
            <a:lstStyle/>
            <a:p>
              <a:endParaRPr lang="it-IT"/>
            </a:p>
          </p:txBody>
        </p:sp>
        <p:sp>
          <p:nvSpPr>
            <p:cNvPr id="74" name="TextBox 74"/>
            <p:cNvSpPr txBox="1"/>
            <p:nvPr/>
          </p:nvSpPr>
          <p:spPr>
            <a:xfrm>
              <a:off x="5562600" y="57404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400" b="0">
                  <a:solidFill>
                    <a:srgbClr val="000000"/>
                  </a:solidFill>
                  <a:latin typeface="Calibri"/>
                  <a:cs typeface="Calibri"/>
                </a:rPr>
                <a:t>Giustina Tanca</a:t>
              </a:r>
              <a:endParaRPr lang="en-US"/>
            </a:p>
          </p:txBody>
        </p:sp>
        <p:sp>
          <p:nvSpPr>
            <p:cNvPr id="75" name="TextBox 75"/>
            <p:cNvSpPr txBox="1"/>
            <p:nvPr/>
          </p:nvSpPr>
          <p:spPr>
            <a:xfrm>
              <a:off x="5562600" y="60325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dirty="0">
                  <a:solidFill>
                    <a:srgbClr val="000000"/>
                  </a:solidFill>
                  <a:latin typeface="Calibri Light"/>
                  <a:cs typeface="Calibri Light"/>
                </a:rPr>
                <a:t>Teacher - Early Years</a:t>
              </a:r>
              <a:endParaRPr lang="en-US" sz="1200" dirty="0"/>
            </a:p>
          </p:txBody>
        </p:sp>
        <p:sp>
          <p:nvSpPr>
            <p:cNvPr id="76" name="TextBox 76"/>
            <p:cNvSpPr txBox="1"/>
            <p:nvPr/>
          </p:nvSpPr>
          <p:spPr>
            <a:xfrm>
              <a:off x="5562600" y="63246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Mile School</a:t>
              </a:r>
              <a:endParaRPr lang="en-US"/>
            </a:p>
          </p:txBody>
        </p:sp>
      </p:grpSp>
      <p:grpSp>
        <p:nvGrpSpPr>
          <p:cNvPr id="84" name="Group 84"/>
          <p:cNvGrpSpPr/>
          <p:nvPr/>
        </p:nvGrpSpPr>
        <p:grpSpPr>
          <a:xfrm>
            <a:off x="7950200" y="5029200"/>
            <a:ext cx="1905000" cy="2209800"/>
            <a:chOff x="10375900" y="5003800"/>
            <a:chExt cx="1905000" cy="2209800"/>
          </a:xfrm>
        </p:grpSpPr>
        <p:sp>
          <p:nvSpPr>
            <p:cNvPr id="85" name="TextBox 85"/>
            <p:cNvSpPr txBox="1"/>
            <p:nvPr/>
          </p:nvSpPr>
          <p:spPr>
            <a:xfrm>
              <a:off x="10375900" y="5003800"/>
              <a:ext cx="1905000" cy="1778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6" name="AutoShape 86"/>
            <p:cNvSpPr/>
            <p:nvPr/>
          </p:nvSpPr>
          <p:spPr>
            <a:xfrm>
              <a:off x="10375900" y="5181600"/>
              <a:ext cx="1905000" cy="1955800"/>
            </a:xfrm>
            <a:prstGeom prst="roundRect">
              <a:avLst>
                <a:gd name="adj" fmla="val 2318"/>
              </a:avLst>
            </a:prstGeom>
            <a:solidFill>
              <a:srgbClr val="FFFFFF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87" name="AutoShape 87"/>
            <p:cNvSpPr/>
            <p:nvPr/>
          </p:nvSpPr>
          <p:spPr>
            <a:xfrm>
              <a:off x="10375900" y="5181600"/>
              <a:ext cx="1905000" cy="63500"/>
            </a:xfrm>
            <a:prstGeom prst="roundRect">
              <a:avLst>
                <a:gd name="adj" fmla="val 2318"/>
              </a:avLst>
            </a:prstGeom>
            <a:solidFill>
              <a:srgbClr val="12ABF0"/>
            </a:solidFill>
          </p:spPr>
          <p:txBody>
            <a:bodyPr/>
            <a:lstStyle/>
            <a:p>
              <a:endParaRPr lang="it-IT"/>
            </a:p>
          </p:txBody>
        </p:sp>
        <p:sp>
          <p:nvSpPr>
            <p:cNvPr id="88" name="TextBox 88"/>
            <p:cNvSpPr txBox="1"/>
            <p:nvPr/>
          </p:nvSpPr>
          <p:spPr>
            <a:xfrm>
              <a:off x="10388600" y="57404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400" b="0">
                  <a:solidFill>
                    <a:srgbClr val="000000"/>
                  </a:solidFill>
                  <a:latin typeface="Calibri"/>
                  <a:cs typeface="Calibri"/>
                </a:rPr>
                <a:t>Ilaria Tonelli [es...</a:t>
              </a:r>
              <a:endParaRPr lang="en-US"/>
            </a:p>
          </p:txBody>
        </p:sp>
        <p:sp>
          <p:nvSpPr>
            <p:cNvPr id="89" name="TextBox 89"/>
            <p:cNvSpPr txBox="1"/>
            <p:nvPr/>
          </p:nvSpPr>
          <p:spPr>
            <a:xfrm>
              <a:off x="10388600" y="60325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dirty="0">
                  <a:solidFill>
                    <a:srgbClr val="000000"/>
                  </a:solidFill>
                  <a:latin typeface="Calibri Light"/>
                  <a:cs typeface="Calibri Light"/>
                </a:rPr>
                <a:t>Teacher - Early Years</a:t>
              </a:r>
              <a:endParaRPr lang="en-US" sz="1200" dirty="0"/>
            </a:p>
          </p:txBody>
        </p:sp>
        <p:sp>
          <p:nvSpPr>
            <p:cNvPr id="90" name="TextBox 90"/>
            <p:cNvSpPr txBox="1"/>
            <p:nvPr/>
          </p:nvSpPr>
          <p:spPr>
            <a:xfrm>
              <a:off x="10388600" y="63246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Mile School</a:t>
              </a:r>
              <a:endParaRPr lang="en-US"/>
            </a:p>
          </p:txBody>
        </p:sp>
      </p:grpSp>
      <p:grpSp>
        <p:nvGrpSpPr>
          <p:cNvPr id="91" name="Group 91"/>
          <p:cNvGrpSpPr/>
          <p:nvPr/>
        </p:nvGrpSpPr>
        <p:grpSpPr>
          <a:xfrm>
            <a:off x="723900" y="7467600"/>
            <a:ext cx="1905000" cy="2209800"/>
            <a:chOff x="723900" y="7467600"/>
            <a:chExt cx="1905000" cy="2209800"/>
          </a:xfrm>
        </p:grpSpPr>
        <p:sp>
          <p:nvSpPr>
            <p:cNvPr id="92" name="TextBox 92"/>
            <p:cNvSpPr txBox="1"/>
            <p:nvPr/>
          </p:nvSpPr>
          <p:spPr>
            <a:xfrm>
              <a:off x="723900" y="7467600"/>
              <a:ext cx="1905000" cy="1778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3" name="AutoShape 93"/>
            <p:cNvSpPr/>
            <p:nvPr/>
          </p:nvSpPr>
          <p:spPr>
            <a:xfrm>
              <a:off x="723900" y="7645400"/>
              <a:ext cx="1905000" cy="1955800"/>
            </a:xfrm>
            <a:prstGeom prst="roundRect">
              <a:avLst>
                <a:gd name="adj" fmla="val 2318"/>
              </a:avLst>
            </a:prstGeom>
            <a:solidFill>
              <a:srgbClr val="FFFFFF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94" name="AutoShape 94"/>
            <p:cNvSpPr/>
            <p:nvPr/>
          </p:nvSpPr>
          <p:spPr>
            <a:xfrm>
              <a:off x="723900" y="7645400"/>
              <a:ext cx="1905000" cy="63500"/>
            </a:xfrm>
            <a:prstGeom prst="roundRect">
              <a:avLst>
                <a:gd name="adj" fmla="val 2318"/>
              </a:avLst>
            </a:prstGeom>
            <a:solidFill>
              <a:srgbClr val="12ABF0"/>
            </a:solidFill>
          </p:spPr>
          <p:txBody>
            <a:bodyPr/>
            <a:lstStyle/>
            <a:p>
              <a:endParaRPr lang="it-IT"/>
            </a:p>
          </p:txBody>
        </p:sp>
        <p:sp>
          <p:nvSpPr>
            <p:cNvPr id="95" name="TextBox 95"/>
            <p:cNvSpPr txBox="1"/>
            <p:nvPr/>
          </p:nvSpPr>
          <p:spPr>
            <a:xfrm>
              <a:off x="736600" y="82042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400" b="0">
                  <a:solidFill>
                    <a:srgbClr val="000000"/>
                  </a:solidFill>
                  <a:latin typeface="Calibri"/>
                  <a:cs typeface="Calibri"/>
                </a:rPr>
                <a:t>Isabella Bianchi</a:t>
              </a:r>
              <a:endParaRPr lang="en-US"/>
            </a:p>
          </p:txBody>
        </p:sp>
        <p:sp>
          <p:nvSpPr>
            <p:cNvPr id="96" name="TextBox 96"/>
            <p:cNvSpPr txBox="1"/>
            <p:nvPr/>
          </p:nvSpPr>
          <p:spPr>
            <a:xfrm>
              <a:off x="736600" y="84963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dirty="0">
                  <a:solidFill>
                    <a:srgbClr val="000000"/>
                  </a:solidFill>
                  <a:latin typeface="Calibri Light"/>
                  <a:cs typeface="Calibri Light"/>
                </a:rPr>
                <a:t>Teacher - Early Years</a:t>
              </a:r>
              <a:endParaRPr lang="en-US" sz="1200" dirty="0"/>
            </a:p>
          </p:txBody>
        </p:sp>
        <p:sp>
          <p:nvSpPr>
            <p:cNvPr id="97" name="TextBox 97"/>
            <p:cNvSpPr txBox="1"/>
            <p:nvPr/>
          </p:nvSpPr>
          <p:spPr>
            <a:xfrm>
              <a:off x="736600" y="87884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Mile School</a:t>
              </a:r>
              <a:endParaRPr lang="en-US"/>
            </a:p>
          </p:txBody>
        </p:sp>
      </p:grpSp>
      <p:grpSp>
        <p:nvGrpSpPr>
          <p:cNvPr id="105" name="Group 105"/>
          <p:cNvGrpSpPr/>
          <p:nvPr/>
        </p:nvGrpSpPr>
        <p:grpSpPr>
          <a:xfrm>
            <a:off x="5549900" y="7467600"/>
            <a:ext cx="1905000" cy="2209800"/>
            <a:chOff x="5549900" y="7467600"/>
            <a:chExt cx="1905000" cy="2209800"/>
          </a:xfrm>
        </p:grpSpPr>
        <p:sp>
          <p:nvSpPr>
            <p:cNvPr id="106" name="TextBox 106"/>
            <p:cNvSpPr txBox="1"/>
            <p:nvPr/>
          </p:nvSpPr>
          <p:spPr>
            <a:xfrm>
              <a:off x="5549900" y="7467600"/>
              <a:ext cx="1905000" cy="1778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07" name="AutoShape 107"/>
            <p:cNvSpPr/>
            <p:nvPr/>
          </p:nvSpPr>
          <p:spPr>
            <a:xfrm>
              <a:off x="5549900" y="7645400"/>
              <a:ext cx="1905000" cy="1955800"/>
            </a:xfrm>
            <a:prstGeom prst="roundRect">
              <a:avLst>
                <a:gd name="adj" fmla="val 2318"/>
              </a:avLst>
            </a:prstGeom>
            <a:solidFill>
              <a:srgbClr val="FFFFFF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08" name="AutoShape 108"/>
            <p:cNvSpPr/>
            <p:nvPr/>
          </p:nvSpPr>
          <p:spPr>
            <a:xfrm>
              <a:off x="5549900" y="7645400"/>
              <a:ext cx="1905000" cy="63500"/>
            </a:xfrm>
            <a:prstGeom prst="roundRect">
              <a:avLst>
                <a:gd name="adj" fmla="val 2318"/>
              </a:avLst>
            </a:prstGeom>
            <a:solidFill>
              <a:srgbClr val="12ABF0"/>
            </a:solidFill>
          </p:spPr>
          <p:txBody>
            <a:bodyPr/>
            <a:lstStyle/>
            <a:p>
              <a:endParaRPr lang="it-IT"/>
            </a:p>
          </p:txBody>
        </p:sp>
        <p:sp>
          <p:nvSpPr>
            <p:cNvPr id="109" name="TextBox 109"/>
            <p:cNvSpPr txBox="1"/>
            <p:nvPr/>
          </p:nvSpPr>
          <p:spPr>
            <a:xfrm>
              <a:off x="5562600" y="82042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400" b="0">
                  <a:solidFill>
                    <a:srgbClr val="000000"/>
                  </a:solidFill>
                  <a:latin typeface="Calibri"/>
                  <a:cs typeface="Calibri"/>
                </a:rPr>
                <a:t>Lucy Jane Evans</a:t>
              </a:r>
              <a:endParaRPr lang="en-US"/>
            </a:p>
          </p:txBody>
        </p:sp>
        <p:sp>
          <p:nvSpPr>
            <p:cNvPr id="110" name="TextBox 110"/>
            <p:cNvSpPr txBox="1"/>
            <p:nvPr/>
          </p:nvSpPr>
          <p:spPr>
            <a:xfrm>
              <a:off x="5562600" y="84963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dirty="0">
                  <a:solidFill>
                    <a:srgbClr val="000000"/>
                  </a:solidFill>
                  <a:latin typeface="Calibri Light"/>
                  <a:cs typeface="Calibri Light"/>
                </a:rPr>
                <a:t>Teacher - Early Years</a:t>
              </a:r>
              <a:endParaRPr lang="en-US" sz="1200" dirty="0"/>
            </a:p>
          </p:txBody>
        </p:sp>
        <p:sp>
          <p:nvSpPr>
            <p:cNvPr id="111" name="TextBox 111"/>
            <p:cNvSpPr txBox="1"/>
            <p:nvPr/>
          </p:nvSpPr>
          <p:spPr>
            <a:xfrm>
              <a:off x="5562600" y="87884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Mile School</a:t>
              </a:r>
              <a:endParaRPr lang="en-US"/>
            </a:p>
          </p:txBody>
        </p:sp>
      </p:grpSp>
      <p:grpSp>
        <p:nvGrpSpPr>
          <p:cNvPr id="112" name="Group 112"/>
          <p:cNvGrpSpPr/>
          <p:nvPr/>
        </p:nvGrpSpPr>
        <p:grpSpPr>
          <a:xfrm>
            <a:off x="3073400" y="7543800"/>
            <a:ext cx="1905000" cy="2209800"/>
            <a:chOff x="7962900" y="7467600"/>
            <a:chExt cx="1905000" cy="2209800"/>
          </a:xfrm>
        </p:grpSpPr>
        <p:sp>
          <p:nvSpPr>
            <p:cNvPr id="113" name="TextBox 113"/>
            <p:cNvSpPr txBox="1"/>
            <p:nvPr/>
          </p:nvSpPr>
          <p:spPr>
            <a:xfrm>
              <a:off x="7962900" y="7467600"/>
              <a:ext cx="1905000" cy="1778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14" name="AutoShape 114"/>
            <p:cNvSpPr/>
            <p:nvPr/>
          </p:nvSpPr>
          <p:spPr>
            <a:xfrm>
              <a:off x="7962900" y="7645400"/>
              <a:ext cx="1905000" cy="1955800"/>
            </a:xfrm>
            <a:prstGeom prst="roundRect">
              <a:avLst>
                <a:gd name="adj" fmla="val 2318"/>
              </a:avLst>
            </a:prstGeom>
            <a:solidFill>
              <a:srgbClr val="FFFFFF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15" name="AutoShape 115"/>
            <p:cNvSpPr/>
            <p:nvPr/>
          </p:nvSpPr>
          <p:spPr>
            <a:xfrm>
              <a:off x="7962900" y="7645400"/>
              <a:ext cx="1905000" cy="63500"/>
            </a:xfrm>
            <a:prstGeom prst="roundRect">
              <a:avLst>
                <a:gd name="adj" fmla="val 2318"/>
              </a:avLst>
            </a:prstGeom>
            <a:solidFill>
              <a:srgbClr val="12ABF0"/>
            </a:solidFill>
          </p:spPr>
          <p:txBody>
            <a:bodyPr/>
            <a:lstStyle/>
            <a:p>
              <a:endParaRPr lang="it-IT"/>
            </a:p>
          </p:txBody>
        </p:sp>
        <p:sp>
          <p:nvSpPr>
            <p:cNvPr id="116" name="TextBox 116"/>
            <p:cNvSpPr txBox="1"/>
            <p:nvPr/>
          </p:nvSpPr>
          <p:spPr>
            <a:xfrm>
              <a:off x="7975600" y="82042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400" b="0">
                  <a:solidFill>
                    <a:srgbClr val="000000"/>
                  </a:solidFill>
                  <a:latin typeface="Calibri"/>
                  <a:cs typeface="Calibri"/>
                </a:rPr>
                <a:t>Natasha Stanley</a:t>
              </a:r>
              <a:endParaRPr lang="en-US"/>
            </a:p>
          </p:txBody>
        </p:sp>
        <p:sp>
          <p:nvSpPr>
            <p:cNvPr id="117" name="TextBox 117"/>
            <p:cNvSpPr txBox="1"/>
            <p:nvPr/>
          </p:nvSpPr>
          <p:spPr>
            <a:xfrm>
              <a:off x="7975600" y="84963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dirty="0">
                  <a:solidFill>
                    <a:srgbClr val="000000"/>
                  </a:solidFill>
                  <a:latin typeface="Calibri Light"/>
                  <a:cs typeface="Calibri Light"/>
                </a:rPr>
                <a:t>Teacher - Early Years</a:t>
              </a:r>
              <a:endParaRPr lang="en-US" sz="1200" dirty="0"/>
            </a:p>
          </p:txBody>
        </p:sp>
        <p:sp>
          <p:nvSpPr>
            <p:cNvPr id="118" name="TextBox 118"/>
            <p:cNvSpPr txBox="1"/>
            <p:nvPr/>
          </p:nvSpPr>
          <p:spPr>
            <a:xfrm>
              <a:off x="7975600" y="87884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Mile School</a:t>
              </a:r>
              <a:endParaRPr lang="en-US"/>
            </a:p>
          </p:txBody>
        </p:sp>
      </p:grpSp>
      <p:grpSp>
        <p:nvGrpSpPr>
          <p:cNvPr id="119" name="Group 2"/>
          <p:cNvGrpSpPr/>
          <p:nvPr/>
        </p:nvGrpSpPr>
        <p:grpSpPr>
          <a:xfrm>
            <a:off x="10312400" y="5257800"/>
            <a:ext cx="1905000" cy="1955800"/>
            <a:chOff x="5549900" y="254000"/>
            <a:chExt cx="1905000" cy="1955800"/>
          </a:xfrm>
        </p:grpSpPr>
        <p:sp>
          <p:nvSpPr>
            <p:cNvPr id="121" name="AutoShape 4"/>
            <p:cNvSpPr/>
            <p:nvPr/>
          </p:nvSpPr>
          <p:spPr>
            <a:xfrm>
              <a:off x="5549900" y="254000"/>
              <a:ext cx="1905000" cy="1955800"/>
            </a:xfrm>
            <a:prstGeom prst="roundRect">
              <a:avLst>
                <a:gd name="adj" fmla="val 2318"/>
              </a:avLst>
            </a:prstGeom>
            <a:solidFill>
              <a:srgbClr val="FFFFFF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3" name="TextBox 6"/>
            <p:cNvSpPr txBox="1"/>
            <p:nvPr/>
          </p:nvSpPr>
          <p:spPr>
            <a:xfrm>
              <a:off x="5562600" y="8128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400" b="0">
                  <a:solidFill>
                    <a:srgbClr val="000000"/>
                  </a:solidFill>
                  <a:latin typeface="Calibri"/>
                  <a:cs typeface="Calibri"/>
                </a:rPr>
                <a:t>Shaghayegh Ameri J...</a:t>
              </a:r>
              <a:endParaRPr lang="en-US"/>
            </a:p>
          </p:txBody>
        </p:sp>
        <p:sp>
          <p:nvSpPr>
            <p:cNvPr id="124" name="TextBox 7"/>
            <p:cNvSpPr txBox="1"/>
            <p:nvPr/>
          </p:nvSpPr>
          <p:spPr>
            <a:xfrm>
              <a:off x="5562600" y="11049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dirty="0">
                  <a:solidFill>
                    <a:srgbClr val="000000"/>
                  </a:solidFill>
                  <a:latin typeface="Calibri Light"/>
                  <a:cs typeface="Calibri Light"/>
                </a:rPr>
                <a:t>Teacher - Early Years</a:t>
              </a:r>
              <a:endParaRPr lang="en-US" sz="1200" dirty="0"/>
            </a:p>
          </p:txBody>
        </p:sp>
        <p:sp>
          <p:nvSpPr>
            <p:cNvPr id="125" name="TextBox 8"/>
            <p:cNvSpPr txBox="1"/>
            <p:nvPr/>
          </p:nvSpPr>
          <p:spPr>
            <a:xfrm>
              <a:off x="5562600" y="13970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 dirty="0">
                  <a:solidFill>
                    <a:srgbClr val="000000"/>
                  </a:solidFill>
                  <a:latin typeface="Calibri Light"/>
                  <a:cs typeface="Calibri Light"/>
                </a:rPr>
                <a:t>Mile School</a:t>
              </a:r>
              <a:endParaRPr lang="en-US" dirty="0"/>
            </a:p>
          </p:txBody>
        </p:sp>
      </p:grpSp>
      <p:sp>
        <p:nvSpPr>
          <p:cNvPr id="127" name="AutoShape 115">
            <a:extLst>
              <a:ext uri="{FF2B5EF4-FFF2-40B4-BE49-F238E27FC236}">
                <a16:creationId xmlns:a16="http://schemas.microsoft.com/office/drawing/2014/main" id="{28945EFE-872B-8F16-8F82-5D4303B4F505}"/>
              </a:ext>
            </a:extLst>
          </p:cNvPr>
          <p:cNvSpPr/>
          <p:nvPr/>
        </p:nvSpPr>
        <p:spPr>
          <a:xfrm>
            <a:off x="10312400" y="5181600"/>
            <a:ext cx="1905000" cy="63500"/>
          </a:xfrm>
          <a:prstGeom prst="roundRect">
            <a:avLst>
              <a:gd name="adj" fmla="val 2318"/>
            </a:avLst>
          </a:prstGeom>
          <a:solidFill>
            <a:srgbClr val="12ABF0"/>
          </a:solidFill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utoShape 9"/>
          <p:cNvSpPr/>
          <p:nvPr/>
        </p:nvSpPr>
        <p:spPr>
          <a:xfrm>
            <a:off x="6502400" y="2209800"/>
            <a:ext cx="0" cy="190500"/>
          </a:xfrm>
          <a:prstGeom prst="line">
            <a:avLst/>
          </a:prstGeom>
          <a:ln w="12700">
            <a:solidFill>
              <a:srgbClr val="CCCCCC"/>
            </a:solidFill>
          </a:ln>
        </p:spPr>
        <p:txBody>
          <a:bodyPr/>
          <a:lstStyle/>
          <a:p>
            <a:endParaRPr lang="it-IT"/>
          </a:p>
        </p:txBody>
      </p:sp>
      <p:sp>
        <p:nvSpPr>
          <p:cNvPr id="10" name="AutoShape 10"/>
          <p:cNvSpPr/>
          <p:nvPr/>
        </p:nvSpPr>
        <p:spPr>
          <a:xfrm>
            <a:off x="635000" y="2400300"/>
            <a:ext cx="11734800" cy="12700"/>
          </a:xfrm>
          <a:prstGeom prst="line">
            <a:avLst/>
          </a:prstGeom>
          <a:ln w="12700">
            <a:solidFill>
              <a:srgbClr val="CCCCCC"/>
            </a:solidFill>
          </a:ln>
        </p:spPr>
        <p:txBody>
          <a:bodyPr/>
          <a:lstStyle/>
          <a:p>
            <a:endParaRPr lang="it-IT"/>
          </a:p>
        </p:txBody>
      </p:sp>
      <p:sp>
        <p:nvSpPr>
          <p:cNvPr id="11" name="AutoShape 11"/>
          <p:cNvSpPr/>
          <p:nvPr/>
        </p:nvSpPr>
        <p:spPr>
          <a:xfrm>
            <a:off x="635000" y="2400300"/>
            <a:ext cx="0" cy="190500"/>
          </a:xfrm>
          <a:prstGeom prst="line">
            <a:avLst/>
          </a:prstGeom>
          <a:ln w="12700">
            <a:solidFill>
              <a:srgbClr val="CCCCCC"/>
            </a:solidFill>
          </a:ln>
        </p:spPr>
        <p:txBody>
          <a:bodyPr/>
          <a:lstStyle/>
          <a:p>
            <a:endParaRPr lang="it-IT"/>
          </a:p>
        </p:txBody>
      </p:sp>
      <p:sp>
        <p:nvSpPr>
          <p:cNvPr id="12" name="AutoShape 12"/>
          <p:cNvSpPr/>
          <p:nvPr/>
        </p:nvSpPr>
        <p:spPr>
          <a:xfrm>
            <a:off x="12369800" y="2400300"/>
            <a:ext cx="0" cy="190500"/>
          </a:xfrm>
          <a:prstGeom prst="line">
            <a:avLst/>
          </a:prstGeom>
          <a:ln w="12700">
            <a:solidFill>
              <a:srgbClr val="CCCCCC"/>
            </a:solidFill>
          </a:ln>
        </p:spPr>
        <p:txBody>
          <a:bodyPr/>
          <a:lstStyle/>
          <a:p>
            <a:endParaRPr lang="it-IT"/>
          </a:p>
        </p:txBody>
      </p:sp>
      <p:grpSp>
        <p:nvGrpSpPr>
          <p:cNvPr id="13" name="Group 13"/>
          <p:cNvGrpSpPr/>
          <p:nvPr/>
        </p:nvGrpSpPr>
        <p:grpSpPr>
          <a:xfrm>
            <a:off x="8051800" y="215900"/>
            <a:ext cx="4406900" cy="698500"/>
            <a:chOff x="8051800" y="215900"/>
            <a:chExt cx="4406900" cy="698500"/>
          </a:xfrm>
        </p:grpSpPr>
        <p:sp>
          <p:nvSpPr>
            <p:cNvPr id="14" name="AutoShape 14"/>
            <p:cNvSpPr/>
            <p:nvPr/>
          </p:nvSpPr>
          <p:spPr>
            <a:xfrm>
              <a:off x="12306300" y="254000"/>
              <a:ext cx="152400" cy="152400"/>
            </a:xfrm>
            <a:prstGeom prst="ellipse">
              <a:avLst/>
            </a:prstGeom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8051800" y="215900"/>
              <a:ext cx="4165600" cy="1905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r">
                <a:defRPr/>
              </a:pPr>
              <a:r>
                <a:rPr lang="en-US" sz="1200">
                  <a:solidFill>
                    <a:srgbClr val="333333"/>
                  </a:solidFill>
                  <a:latin typeface="Calibri"/>
                  <a:cs typeface="Calibri"/>
                </a:rPr>
                <a:t>Monique Louis</a:t>
              </a:r>
              <a:endParaRPr lang="en-US"/>
            </a:p>
          </p:txBody>
        </p:sp>
        <p:sp>
          <p:nvSpPr>
            <p:cNvPr id="16" name="AutoShape 16"/>
            <p:cNvSpPr/>
            <p:nvPr/>
          </p:nvSpPr>
          <p:spPr>
            <a:xfrm>
              <a:off x="12306300" y="508000"/>
              <a:ext cx="152400" cy="152400"/>
            </a:xfrm>
            <a:prstGeom prst="ellipse">
              <a:avLst/>
            </a:prstGeom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7" name="TextBox 17"/>
            <p:cNvSpPr txBox="1"/>
            <p:nvPr/>
          </p:nvSpPr>
          <p:spPr>
            <a:xfrm>
              <a:off x="8051800" y="469900"/>
              <a:ext cx="4165600" cy="1905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r">
                <a:defRPr/>
              </a:pPr>
              <a:r>
                <a:rPr lang="en-US" sz="1200">
                  <a:solidFill>
                    <a:srgbClr val="333333"/>
                  </a:solidFill>
                  <a:latin typeface="Calibri"/>
                  <a:cs typeface="Calibri"/>
                </a:rPr>
                <a:t>Elena Bignardi</a:t>
              </a:r>
              <a:endParaRPr lang="en-US"/>
            </a:p>
          </p:txBody>
        </p:sp>
        <p:sp>
          <p:nvSpPr>
            <p:cNvPr id="18" name="AutoShape 18"/>
            <p:cNvSpPr/>
            <p:nvPr/>
          </p:nvSpPr>
          <p:spPr>
            <a:xfrm>
              <a:off x="12306300" y="762000"/>
              <a:ext cx="152400" cy="152400"/>
            </a:xfrm>
            <a:prstGeom prst="ellipse">
              <a:avLst/>
            </a:prstGeom>
            <a:solidFill>
              <a:srgbClr val="FAD300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8051800" y="698500"/>
              <a:ext cx="4165600" cy="1905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r">
                <a:defRPr/>
              </a:pPr>
              <a:r>
                <a:rPr lang="en-US" sz="1300" dirty="0" err="1">
                  <a:solidFill>
                    <a:srgbClr val="333333"/>
                  </a:solidFill>
                  <a:latin typeface="Calibri"/>
                  <a:cs typeface="Calibri"/>
                </a:rPr>
                <a:t>D’Amore</a:t>
              </a:r>
              <a:r>
                <a:rPr lang="en-US" sz="1300" dirty="0">
                  <a:solidFill>
                    <a:srgbClr val="333333"/>
                  </a:solidFill>
                  <a:latin typeface="Calibri"/>
                  <a:cs typeface="Calibri"/>
                </a:rPr>
                <a:t> Beth Ann</a:t>
              </a:r>
              <a:endParaRPr lang="en-US" dirty="0"/>
            </a:p>
          </p:txBody>
        </p:sp>
      </p:grpSp>
      <p:pic>
        <p:nvPicPr>
          <p:cNvPr id="20" name="Picture 2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000" y="254000"/>
            <a:ext cx="1371600" cy="642638"/>
          </a:xfrm>
          <a:prstGeom prst="rect">
            <a:avLst/>
          </a:prstGeom>
        </p:spPr>
      </p:pic>
      <p:grpSp>
        <p:nvGrpSpPr>
          <p:cNvPr id="28" name="Group 54">
            <a:extLst>
              <a:ext uri="{FF2B5EF4-FFF2-40B4-BE49-F238E27FC236}">
                <a16:creationId xmlns:a16="http://schemas.microsoft.com/office/drawing/2014/main" id="{5CAD79A5-5119-B596-C69E-51B5992827A7}"/>
              </a:ext>
            </a:extLst>
          </p:cNvPr>
          <p:cNvGrpSpPr/>
          <p:nvPr/>
        </p:nvGrpSpPr>
        <p:grpSpPr>
          <a:xfrm>
            <a:off x="241300" y="2571750"/>
            <a:ext cx="1905000" cy="2133600"/>
            <a:chOff x="723900" y="5003800"/>
            <a:chExt cx="1905000" cy="2133600"/>
          </a:xfrm>
        </p:grpSpPr>
        <p:sp>
          <p:nvSpPr>
            <p:cNvPr id="29" name="TextBox 55">
              <a:extLst>
                <a:ext uri="{FF2B5EF4-FFF2-40B4-BE49-F238E27FC236}">
                  <a16:creationId xmlns:a16="http://schemas.microsoft.com/office/drawing/2014/main" id="{3037B8E0-9D54-45F5-C300-00423A74D7C6}"/>
                </a:ext>
              </a:extLst>
            </p:cNvPr>
            <p:cNvSpPr txBox="1"/>
            <p:nvPr/>
          </p:nvSpPr>
          <p:spPr>
            <a:xfrm>
              <a:off x="723900" y="5003800"/>
              <a:ext cx="1905000" cy="1778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30" name="AutoShape 56">
              <a:extLst>
                <a:ext uri="{FF2B5EF4-FFF2-40B4-BE49-F238E27FC236}">
                  <a16:creationId xmlns:a16="http://schemas.microsoft.com/office/drawing/2014/main" id="{93A77B02-2516-C4BE-2472-83D88BE5B261}"/>
                </a:ext>
              </a:extLst>
            </p:cNvPr>
            <p:cNvSpPr/>
            <p:nvPr/>
          </p:nvSpPr>
          <p:spPr>
            <a:xfrm>
              <a:off x="723900" y="5181600"/>
              <a:ext cx="1905000" cy="1955800"/>
            </a:xfrm>
            <a:prstGeom prst="roundRect">
              <a:avLst>
                <a:gd name="adj" fmla="val 2318"/>
              </a:avLst>
            </a:prstGeom>
            <a:solidFill>
              <a:srgbClr val="FFFFFF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31" name="TextBox 58">
              <a:extLst>
                <a:ext uri="{FF2B5EF4-FFF2-40B4-BE49-F238E27FC236}">
                  <a16:creationId xmlns:a16="http://schemas.microsoft.com/office/drawing/2014/main" id="{D851C633-C7A9-8F91-4D68-EE4CC08310B5}"/>
                </a:ext>
              </a:extLst>
            </p:cNvPr>
            <p:cNvSpPr txBox="1"/>
            <p:nvPr/>
          </p:nvSpPr>
          <p:spPr>
            <a:xfrm>
              <a:off x="736600" y="57404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400" b="0">
                  <a:solidFill>
                    <a:srgbClr val="000000"/>
                  </a:solidFill>
                  <a:latin typeface="Calibri"/>
                  <a:cs typeface="Calibri"/>
                </a:rPr>
                <a:t>Jack Higgins</a:t>
              </a:r>
              <a:endParaRPr lang="en-US"/>
            </a:p>
          </p:txBody>
        </p:sp>
        <p:sp>
          <p:nvSpPr>
            <p:cNvPr id="32" name="TextBox 59">
              <a:extLst>
                <a:ext uri="{FF2B5EF4-FFF2-40B4-BE49-F238E27FC236}">
                  <a16:creationId xmlns:a16="http://schemas.microsoft.com/office/drawing/2014/main" id="{BB7E1F5C-4D21-8652-CFC0-B181DE3271A7}"/>
                </a:ext>
              </a:extLst>
            </p:cNvPr>
            <p:cNvSpPr txBox="1"/>
            <p:nvPr/>
          </p:nvSpPr>
          <p:spPr>
            <a:xfrm>
              <a:off x="736600" y="60325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 dirty="0">
                  <a:solidFill>
                    <a:srgbClr val="000000"/>
                  </a:solidFill>
                  <a:latin typeface="Calibri Light"/>
                  <a:cs typeface="Calibri Light"/>
                </a:rPr>
                <a:t>Teacher - Primary</a:t>
              </a:r>
              <a:endParaRPr lang="en-US" dirty="0"/>
            </a:p>
          </p:txBody>
        </p:sp>
        <p:sp>
          <p:nvSpPr>
            <p:cNvPr id="33" name="TextBox 60">
              <a:extLst>
                <a:ext uri="{FF2B5EF4-FFF2-40B4-BE49-F238E27FC236}">
                  <a16:creationId xmlns:a16="http://schemas.microsoft.com/office/drawing/2014/main" id="{3B815E49-1520-F25F-258E-F8E48D474F2A}"/>
                </a:ext>
              </a:extLst>
            </p:cNvPr>
            <p:cNvSpPr txBox="1"/>
            <p:nvPr/>
          </p:nvSpPr>
          <p:spPr>
            <a:xfrm>
              <a:off x="736600" y="63246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Mile School</a:t>
              </a:r>
              <a:endParaRPr lang="en-US"/>
            </a:p>
          </p:txBody>
        </p:sp>
      </p:grpSp>
      <p:grpSp>
        <p:nvGrpSpPr>
          <p:cNvPr id="34" name="Group 103">
            <a:extLst>
              <a:ext uri="{FF2B5EF4-FFF2-40B4-BE49-F238E27FC236}">
                <a16:creationId xmlns:a16="http://schemas.microsoft.com/office/drawing/2014/main" id="{96592A8B-F58B-68E9-9C36-5232F89670AF}"/>
              </a:ext>
            </a:extLst>
          </p:cNvPr>
          <p:cNvGrpSpPr/>
          <p:nvPr/>
        </p:nvGrpSpPr>
        <p:grpSpPr>
          <a:xfrm>
            <a:off x="2562001" y="2523454"/>
            <a:ext cx="1905000" cy="2209800"/>
            <a:chOff x="5549900" y="7467600"/>
            <a:chExt cx="1905000" cy="2209800"/>
          </a:xfrm>
        </p:grpSpPr>
        <p:sp>
          <p:nvSpPr>
            <p:cNvPr id="35" name="TextBox 104">
              <a:extLst>
                <a:ext uri="{FF2B5EF4-FFF2-40B4-BE49-F238E27FC236}">
                  <a16:creationId xmlns:a16="http://schemas.microsoft.com/office/drawing/2014/main" id="{86A82D4E-95F7-DBF9-FA3F-27EC42362264}"/>
                </a:ext>
              </a:extLst>
            </p:cNvPr>
            <p:cNvSpPr txBox="1"/>
            <p:nvPr/>
          </p:nvSpPr>
          <p:spPr>
            <a:xfrm>
              <a:off x="5549900" y="7467600"/>
              <a:ext cx="1905000" cy="1778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6" name="AutoShape 105">
              <a:extLst>
                <a:ext uri="{FF2B5EF4-FFF2-40B4-BE49-F238E27FC236}">
                  <a16:creationId xmlns:a16="http://schemas.microsoft.com/office/drawing/2014/main" id="{9E605C8E-A065-634E-1B46-830108803A3F}"/>
                </a:ext>
              </a:extLst>
            </p:cNvPr>
            <p:cNvSpPr/>
            <p:nvPr/>
          </p:nvSpPr>
          <p:spPr>
            <a:xfrm>
              <a:off x="5549900" y="7645400"/>
              <a:ext cx="1905000" cy="1955800"/>
            </a:xfrm>
            <a:prstGeom prst="roundRect">
              <a:avLst>
                <a:gd name="adj" fmla="val 2318"/>
              </a:avLst>
            </a:prstGeom>
            <a:solidFill>
              <a:srgbClr val="FFFFFF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37" name="AutoShape 106">
              <a:extLst>
                <a:ext uri="{FF2B5EF4-FFF2-40B4-BE49-F238E27FC236}">
                  <a16:creationId xmlns:a16="http://schemas.microsoft.com/office/drawing/2014/main" id="{EB757F6F-CCBC-A29E-FBA7-57989E41FAF9}"/>
                </a:ext>
              </a:extLst>
            </p:cNvPr>
            <p:cNvSpPr/>
            <p:nvPr/>
          </p:nvSpPr>
          <p:spPr>
            <a:xfrm>
              <a:off x="5549900" y="7645400"/>
              <a:ext cx="1905000" cy="63500"/>
            </a:xfrm>
            <a:prstGeom prst="roundRect">
              <a:avLst>
                <a:gd name="adj" fmla="val 2318"/>
              </a:avLst>
            </a:prstGeom>
            <a:solidFill>
              <a:srgbClr val="12ABF0"/>
            </a:solidFill>
          </p:spPr>
          <p:txBody>
            <a:bodyPr/>
            <a:lstStyle/>
            <a:p>
              <a:endParaRPr lang="it-IT"/>
            </a:p>
          </p:txBody>
        </p:sp>
        <p:sp>
          <p:nvSpPr>
            <p:cNvPr id="38" name="TextBox 107">
              <a:extLst>
                <a:ext uri="{FF2B5EF4-FFF2-40B4-BE49-F238E27FC236}">
                  <a16:creationId xmlns:a16="http://schemas.microsoft.com/office/drawing/2014/main" id="{3465082F-4E65-1F62-665E-1558CFC70B1F}"/>
                </a:ext>
              </a:extLst>
            </p:cNvPr>
            <p:cNvSpPr txBox="1"/>
            <p:nvPr/>
          </p:nvSpPr>
          <p:spPr>
            <a:xfrm>
              <a:off x="5562600" y="82042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400" b="0">
                  <a:solidFill>
                    <a:srgbClr val="000000"/>
                  </a:solidFill>
                  <a:latin typeface="Calibri"/>
                  <a:cs typeface="Calibri"/>
                </a:rPr>
                <a:t>Angela Taylor</a:t>
              </a:r>
              <a:endParaRPr lang="en-US"/>
            </a:p>
          </p:txBody>
        </p:sp>
        <p:sp>
          <p:nvSpPr>
            <p:cNvPr id="39" name="TextBox 108">
              <a:extLst>
                <a:ext uri="{FF2B5EF4-FFF2-40B4-BE49-F238E27FC236}">
                  <a16:creationId xmlns:a16="http://schemas.microsoft.com/office/drawing/2014/main" id="{D7413551-5679-C1B1-7BAA-4CD9BECCB4AE}"/>
                </a:ext>
              </a:extLst>
            </p:cNvPr>
            <p:cNvSpPr txBox="1"/>
            <p:nvPr/>
          </p:nvSpPr>
          <p:spPr>
            <a:xfrm>
              <a:off x="5562600" y="84963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Teacher - Primary</a:t>
              </a:r>
              <a:endParaRPr lang="en-US"/>
            </a:p>
          </p:txBody>
        </p:sp>
        <p:sp>
          <p:nvSpPr>
            <p:cNvPr id="40" name="TextBox 109">
              <a:extLst>
                <a:ext uri="{FF2B5EF4-FFF2-40B4-BE49-F238E27FC236}">
                  <a16:creationId xmlns:a16="http://schemas.microsoft.com/office/drawing/2014/main" id="{AAFEF5CF-371E-7200-CDB6-F3691CBFD000}"/>
                </a:ext>
              </a:extLst>
            </p:cNvPr>
            <p:cNvSpPr txBox="1"/>
            <p:nvPr/>
          </p:nvSpPr>
          <p:spPr>
            <a:xfrm>
              <a:off x="5562600" y="87884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Mile School</a:t>
              </a:r>
              <a:endParaRPr lang="en-US"/>
            </a:p>
          </p:txBody>
        </p:sp>
      </p:grpSp>
      <p:grpSp>
        <p:nvGrpSpPr>
          <p:cNvPr id="41" name="Group 76">
            <a:extLst>
              <a:ext uri="{FF2B5EF4-FFF2-40B4-BE49-F238E27FC236}">
                <a16:creationId xmlns:a16="http://schemas.microsoft.com/office/drawing/2014/main" id="{187D38B5-0693-8266-A39A-C08924761041}"/>
              </a:ext>
            </a:extLst>
          </p:cNvPr>
          <p:cNvGrpSpPr/>
          <p:nvPr/>
        </p:nvGrpSpPr>
        <p:grpSpPr>
          <a:xfrm>
            <a:off x="4882702" y="2533650"/>
            <a:ext cx="1905000" cy="2209800"/>
            <a:chOff x="10375900" y="5003800"/>
            <a:chExt cx="1905000" cy="2209800"/>
          </a:xfrm>
        </p:grpSpPr>
        <p:sp>
          <p:nvSpPr>
            <p:cNvPr id="42" name="TextBox 77">
              <a:extLst>
                <a:ext uri="{FF2B5EF4-FFF2-40B4-BE49-F238E27FC236}">
                  <a16:creationId xmlns:a16="http://schemas.microsoft.com/office/drawing/2014/main" id="{9CFC5AE3-524A-0AC1-ACD3-AF1693D8F12A}"/>
                </a:ext>
              </a:extLst>
            </p:cNvPr>
            <p:cNvSpPr txBox="1"/>
            <p:nvPr/>
          </p:nvSpPr>
          <p:spPr>
            <a:xfrm>
              <a:off x="10375900" y="5003800"/>
              <a:ext cx="1905000" cy="1778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3" name="AutoShape 78">
              <a:extLst>
                <a:ext uri="{FF2B5EF4-FFF2-40B4-BE49-F238E27FC236}">
                  <a16:creationId xmlns:a16="http://schemas.microsoft.com/office/drawing/2014/main" id="{32D24FBA-8F77-FBDD-1065-772999A4A640}"/>
                </a:ext>
              </a:extLst>
            </p:cNvPr>
            <p:cNvSpPr/>
            <p:nvPr/>
          </p:nvSpPr>
          <p:spPr>
            <a:xfrm>
              <a:off x="10375900" y="5181600"/>
              <a:ext cx="1905000" cy="1955800"/>
            </a:xfrm>
            <a:prstGeom prst="roundRect">
              <a:avLst>
                <a:gd name="adj" fmla="val 2318"/>
              </a:avLst>
            </a:prstGeom>
            <a:solidFill>
              <a:srgbClr val="FFFFFF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44" name="AutoShape 79">
              <a:extLst>
                <a:ext uri="{FF2B5EF4-FFF2-40B4-BE49-F238E27FC236}">
                  <a16:creationId xmlns:a16="http://schemas.microsoft.com/office/drawing/2014/main" id="{A948EA4C-60EE-00EA-8903-77032C024CC8}"/>
                </a:ext>
              </a:extLst>
            </p:cNvPr>
            <p:cNvSpPr/>
            <p:nvPr/>
          </p:nvSpPr>
          <p:spPr>
            <a:xfrm>
              <a:off x="10375900" y="5181600"/>
              <a:ext cx="1905000" cy="63500"/>
            </a:xfrm>
            <a:prstGeom prst="roundRect">
              <a:avLst>
                <a:gd name="adj" fmla="val 2318"/>
              </a:avLst>
            </a:prstGeom>
            <a:solidFill>
              <a:srgbClr val="12ABF0"/>
            </a:solidFill>
          </p:spPr>
          <p:txBody>
            <a:bodyPr/>
            <a:lstStyle/>
            <a:p>
              <a:endParaRPr lang="it-IT"/>
            </a:p>
          </p:txBody>
        </p:sp>
        <p:sp>
          <p:nvSpPr>
            <p:cNvPr id="45" name="TextBox 80">
              <a:extLst>
                <a:ext uri="{FF2B5EF4-FFF2-40B4-BE49-F238E27FC236}">
                  <a16:creationId xmlns:a16="http://schemas.microsoft.com/office/drawing/2014/main" id="{8BBC7533-E8A8-44FB-2992-EBAB009B0DED}"/>
                </a:ext>
              </a:extLst>
            </p:cNvPr>
            <p:cNvSpPr txBox="1"/>
            <p:nvPr/>
          </p:nvSpPr>
          <p:spPr>
            <a:xfrm>
              <a:off x="10388600" y="57404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400" b="0" dirty="0">
                  <a:solidFill>
                    <a:srgbClr val="000000"/>
                  </a:solidFill>
                  <a:latin typeface="Calibri"/>
                  <a:cs typeface="Calibri"/>
                </a:rPr>
                <a:t>Zahra </a:t>
              </a:r>
              <a:r>
                <a:rPr lang="en-US" sz="1400" b="0" dirty="0" err="1">
                  <a:solidFill>
                    <a:srgbClr val="000000"/>
                  </a:solidFill>
                  <a:latin typeface="Calibri"/>
                  <a:cs typeface="Calibri"/>
                </a:rPr>
                <a:t>Mosallanejad</a:t>
              </a:r>
              <a:endParaRPr lang="en-US" dirty="0"/>
            </a:p>
          </p:txBody>
        </p:sp>
        <p:sp>
          <p:nvSpPr>
            <p:cNvPr id="46" name="TextBox 81">
              <a:extLst>
                <a:ext uri="{FF2B5EF4-FFF2-40B4-BE49-F238E27FC236}">
                  <a16:creationId xmlns:a16="http://schemas.microsoft.com/office/drawing/2014/main" id="{D132BC69-F5BB-C9D0-6C02-2564DEDC63A6}"/>
                </a:ext>
              </a:extLst>
            </p:cNvPr>
            <p:cNvSpPr txBox="1"/>
            <p:nvPr/>
          </p:nvSpPr>
          <p:spPr>
            <a:xfrm>
              <a:off x="10388600" y="60325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Teacher - Primary</a:t>
              </a:r>
              <a:endParaRPr lang="en-US"/>
            </a:p>
          </p:txBody>
        </p:sp>
        <p:sp>
          <p:nvSpPr>
            <p:cNvPr id="47" name="TextBox 82">
              <a:extLst>
                <a:ext uri="{FF2B5EF4-FFF2-40B4-BE49-F238E27FC236}">
                  <a16:creationId xmlns:a16="http://schemas.microsoft.com/office/drawing/2014/main" id="{4C270B17-7555-7DF3-DB66-F1000F13783D}"/>
                </a:ext>
              </a:extLst>
            </p:cNvPr>
            <p:cNvSpPr txBox="1"/>
            <p:nvPr/>
          </p:nvSpPr>
          <p:spPr>
            <a:xfrm>
              <a:off x="10388600" y="63246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Mile School</a:t>
              </a:r>
              <a:endParaRPr lang="en-US"/>
            </a:p>
          </p:txBody>
        </p:sp>
      </p:grpSp>
      <p:grpSp>
        <p:nvGrpSpPr>
          <p:cNvPr id="48" name="Group 26">
            <a:extLst>
              <a:ext uri="{FF2B5EF4-FFF2-40B4-BE49-F238E27FC236}">
                <a16:creationId xmlns:a16="http://schemas.microsoft.com/office/drawing/2014/main" id="{C46AB299-E518-781E-97A2-8F459868643F}"/>
              </a:ext>
            </a:extLst>
          </p:cNvPr>
          <p:cNvGrpSpPr/>
          <p:nvPr/>
        </p:nvGrpSpPr>
        <p:grpSpPr>
          <a:xfrm>
            <a:off x="5664200" y="107950"/>
            <a:ext cx="1905000" cy="2209800"/>
            <a:chOff x="3136900" y="2540000"/>
            <a:chExt cx="1905000" cy="2209800"/>
          </a:xfrm>
        </p:grpSpPr>
        <p:sp>
          <p:nvSpPr>
            <p:cNvPr id="49" name="TextBox 27">
              <a:extLst>
                <a:ext uri="{FF2B5EF4-FFF2-40B4-BE49-F238E27FC236}">
                  <a16:creationId xmlns:a16="http://schemas.microsoft.com/office/drawing/2014/main" id="{B4F364AA-006F-DCFB-9017-EBDC5984AE55}"/>
                </a:ext>
              </a:extLst>
            </p:cNvPr>
            <p:cNvSpPr txBox="1"/>
            <p:nvPr/>
          </p:nvSpPr>
          <p:spPr>
            <a:xfrm>
              <a:off x="3136900" y="2540000"/>
              <a:ext cx="1905000" cy="1778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100" b="1">
                  <a:solidFill>
                    <a:srgbClr val="000000"/>
                  </a:solidFill>
                  <a:latin typeface="Calibri"/>
                  <a:cs typeface="Calibri"/>
                </a:rPr>
                <a:t>Beth Ann D'Amore</a:t>
              </a:r>
              <a:endParaRPr lang="en-US"/>
            </a:p>
          </p:txBody>
        </p:sp>
        <p:sp>
          <p:nvSpPr>
            <p:cNvPr id="50" name="AutoShape 28">
              <a:extLst>
                <a:ext uri="{FF2B5EF4-FFF2-40B4-BE49-F238E27FC236}">
                  <a16:creationId xmlns:a16="http://schemas.microsoft.com/office/drawing/2014/main" id="{53F53B04-C7AA-A421-F491-2126EBD6FB40}"/>
                </a:ext>
              </a:extLst>
            </p:cNvPr>
            <p:cNvSpPr/>
            <p:nvPr/>
          </p:nvSpPr>
          <p:spPr>
            <a:xfrm>
              <a:off x="3136900" y="2717800"/>
              <a:ext cx="1905000" cy="1955800"/>
            </a:xfrm>
            <a:prstGeom prst="roundRect">
              <a:avLst>
                <a:gd name="adj" fmla="val 2318"/>
              </a:avLst>
            </a:prstGeom>
            <a:solidFill>
              <a:srgbClr val="FFFFFF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51" name="AutoShape 29">
              <a:extLst>
                <a:ext uri="{FF2B5EF4-FFF2-40B4-BE49-F238E27FC236}">
                  <a16:creationId xmlns:a16="http://schemas.microsoft.com/office/drawing/2014/main" id="{B6CA57A1-F1B4-0B9C-493E-685F430D453D}"/>
                </a:ext>
              </a:extLst>
            </p:cNvPr>
            <p:cNvSpPr/>
            <p:nvPr/>
          </p:nvSpPr>
          <p:spPr>
            <a:xfrm>
              <a:off x="3136900" y="2717800"/>
              <a:ext cx="1905000" cy="63500"/>
            </a:xfrm>
            <a:prstGeom prst="roundRect">
              <a:avLst>
                <a:gd name="adj" fmla="val 2318"/>
              </a:avLst>
            </a:prstGeom>
            <a:solidFill>
              <a:srgbClr val="FAD300"/>
            </a:solidFill>
          </p:spPr>
          <p:txBody>
            <a:bodyPr/>
            <a:lstStyle/>
            <a:p>
              <a:endParaRPr lang="it-IT"/>
            </a:p>
          </p:txBody>
        </p:sp>
        <p:sp>
          <p:nvSpPr>
            <p:cNvPr id="52" name="TextBox 30">
              <a:extLst>
                <a:ext uri="{FF2B5EF4-FFF2-40B4-BE49-F238E27FC236}">
                  <a16:creationId xmlns:a16="http://schemas.microsoft.com/office/drawing/2014/main" id="{CE3D1E84-F720-1D65-98C2-F5C4AD6FE4A8}"/>
                </a:ext>
              </a:extLst>
            </p:cNvPr>
            <p:cNvSpPr txBox="1"/>
            <p:nvPr/>
          </p:nvSpPr>
          <p:spPr>
            <a:xfrm>
              <a:off x="3149600" y="32766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400" b="0">
                  <a:solidFill>
                    <a:srgbClr val="000000"/>
                  </a:solidFill>
                  <a:latin typeface="Calibri"/>
                  <a:cs typeface="Calibri"/>
                </a:rPr>
                <a:t>Beth Ann D'Amore</a:t>
              </a:r>
              <a:endParaRPr lang="en-US"/>
            </a:p>
          </p:txBody>
        </p:sp>
        <p:sp>
          <p:nvSpPr>
            <p:cNvPr id="53" name="TextBox 31">
              <a:extLst>
                <a:ext uri="{FF2B5EF4-FFF2-40B4-BE49-F238E27FC236}">
                  <a16:creationId xmlns:a16="http://schemas.microsoft.com/office/drawing/2014/main" id="{2CCAC050-C1EA-8EB6-0319-545B510556D9}"/>
                </a:ext>
              </a:extLst>
            </p:cNvPr>
            <p:cNvSpPr txBox="1"/>
            <p:nvPr/>
          </p:nvSpPr>
          <p:spPr>
            <a:xfrm>
              <a:off x="3149600" y="35687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English Area Coordinat...</a:t>
              </a:r>
              <a:endParaRPr lang="en-US"/>
            </a:p>
          </p:txBody>
        </p:sp>
        <p:sp>
          <p:nvSpPr>
            <p:cNvPr id="54" name="TextBox 32">
              <a:extLst>
                <a:ext uri="{FF2B5EF4-FFF2-40B4-BE49-F238E27FC236}">
                  <a16:creationId xmlns:a16="http://schemas.microsoft.com/office/drawing/2014/main" id="{DBC76F6E-05B9-1448-418F-645E282DFA5A}"/>
                </a:ext>
              </a:extLst>
            </p:cNvPr>
            <p:cNvSpPr txBox="1"/>
            <p:nvPr/>
          </p:nvSpPr>
          <p:spPr>
            <a:xfrm>
              <a:off x="3149600" y="38608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Mile School</a:t>
              </a:r>
              <a:endParaRPr lang="en-US"/>
            </a:p>
          </p:txBody>
        </p:sp>
      </p:grpSp>
      <p:sp>
        <p:nvSpPr>
          <p:cNvPr id="55" name="AutoShape 106">
            <a:extLst>
              <a:ext uri="{FF2B5EF4-FFF2-40B4-BE49-F238E27FC236}">
                <a16:creationId xmlns:a16="http://schemas.microsoft.com/office/drawing/2014/main" id="{82DEBC2E-1C2A-4B06-A274-4650554BA7DE}"/>
              </a:ext>
            </a:extLst>
          </p:cNvPr>
          <p:cNvSpPr/>
          <p:nvPr/>
        </p:nvSpPr>
        <p:spPr>
          <a:xfrm>
            <a:off x="254000" y="2686050"/>
            <a:ext cx="1905000" cy="63500"/>
          </a:xfrm>
          <a:prstGeom prst="roundRect">
            <a:avLst>
              <a:gd name="adj" fmla="val 2318"/>
            </a:avLst>
          </a:prstGeom>
          <a:solidFill>
            <a:srgbClr val="12ABF0"/>
          </a:solidFill>
        </p:spPr>
        <p:txBody>
          <a:bodyPr/>
          <a:lstStyle/>
          <a:p>
            <a:endParaRPr lang="it-IT"/>
          </a:p>
        </p:txBody>
      </p:sp>
      <p:grpSp>
        <p:nvGrpSpPr>
          <p:cNvPr id="63" name="Group 55">
            <a:extLst>
              <a:ext uri="{FF2B5EF4-FFF2-40B4-BE49-F238E27FC236}">
                <a16:creationId xmlns:a16="http://schemas.microsoft.com/office/drawing/2014/main" id="{F7BA0DF6-3F76-EB19-2C87-B4DF18AD50BA}"/>
              </a:ext>
            </a:extLst>
          </p:cNvPr>
          <p:cNvGrpSpPr/>
          <p:nvPr/>
        </p:nvGrpSpPr>
        <p:grpSpPr>
          <a:xfrm>
            <a:off x="7073899" y="2533650"/>
            <a:ext cx="1905000" cy="2209800"/>
            <a:chOff x="3136900" y="5003800"/>
            <a:chExt cx="1905000" cy="2209800"/>
          </a:xfrm>
        </p:grpSpPr>
        <p:sp>
          <p:nvSpPr>
            <p:cNvPr id="64" name="TextBox 56">
              <a:extLst>
                <a:ext uri="{FF2B5EF4-FFF2-40B4-BE49-F238E27FC236}">
                  <a16:creationId xmlns:a16="http://schemas.microsoft.com/office/drawing/2014/main" id="{B372CE36-A0FA-BA63-DF54-10120ECC080E}"/>
                </a:ext>
              </a:extLst>
            </p:cNvPr>
            <p:cNvSpPr txBox="1"/>
            <p:nvPr/>
          </p:nvSpPr>
          <p:spPr>
            <a:xfrm>
              <a:off x="3136900" y="5003800"/>
              <a:ext cx="1905000" cy="1778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5" name="AutoShape 57">
              <a:extLst>
                <a:ext uri="{FF2B5EF4-FFF2-40B4-BE49-F238E27FC236}">
                  <a16:creationId xmlns:a16="http://schemas.microsoft.com/office/drawing/2014/main" id="{AB9CE98F-A052-75A9-7C24-B13A3171B812}"/>
                </a:ext>
              </a:extLst>
            </p:cNvPr>
            <p:cNvSpPr/>
            <p:nvPr/>
          </p:nvSpPr>
          <p:spPr>
            <a:xfrm>
              <a:off x="3136900" y="5181600"/>
              <a:ext cx="1905000" cy="1955800"/>
            </a:xfrm>
            <a:prstGeom prst="roundRect">
              <a:avLst>
                <a:gd name="adj" fmla="val 2318"/>
              </a:avLst>
            </a:prstGeom>
            <a:solidFill>
              <a:srgbClr val="FFFFFF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66" name="AutoShape 58">
              <a:extLst>
                <a:ext uri="{FF2B5EF4-FFF2-40B4-BE49-F238E27FC236}">
                  <a16:creationId xmlns:a16="http://schemas.microsoft.com/office/drawing/2014/main" id="{F71EA302-B688-8EE0-B863-19B0D060044C}"/>
                </a:ext>
              </a:extLst>
            </p:cNvPr>
            <p:cNvSpPr/>
            <p:nvPr/>
          </p:nvSpPr>
          <p:spPr>
            <a:xfrm>
              <a:off x="3136900" y="5181600"/>
              <a:ext cx="1905000" cy="63500"/>
            </a:xfrm>
            <a:prstGeom prst="roundRect">
              <a:avLst>
                <a:gd name="adj" fmla="val 2318"/>
              </a:avLst>
            </a:prstGeom>
            <a:solidFill>
              <a:srgbClr val="12ABF0"/>
            </a:solidFill>
          </p:spPr>
          <p:txBody>
            <a:bodyPr/>
            <a:lstStyle/>
            <a:p>
              <a:endParaRPr lang="it-IT"/>
            </a:p>
          </p:txBody>
        </p:sp>
        <p:sp>
          <p:nvSpPr>
            <p:cNvPr id="67" name="TextBox 59">
              <a:extLst>
                <a:ext uri="{FF2B5EF4-FFF2-40B4-BE49-F238E27FC236}">
                  <a16:creationId xmlns:a16="http://schemas.microsoft.com/office/drawing/2014/main" id="{73F1AB40-6873-ECA6-4D08-A13A12A24751}"/>
                </a:ext>
              </a:extLst>
            </p:cNvPr>
            <p:cNvSpPr txBox="1"/>
            <p:nvPr/>
          </p:nvSpPr>
          <p:spPr>
            <a:xfrm>
              <a:off x="3149600" y="57404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400" b="0" dirty="0" err="1">
                  <a:solidFill>
                    <a:srgbClr val="000000"/>
                  </a:solidFill>
                  <a:latin typeface="Calibri"/>
                  <a:cs typeface="Calibri"/>
                </a:rPr>
                <a:t>Giuliane</a:t>
              </a:r>
              <a:r>
                <a:rPr lang="en-US" sz="1400" b="0" dirty="0">
                  <a:solidFill>
                    <a:srgbClr val="000000"/>
                  </a:solidFill>
                  <a:latin typeface="Calibri"/>
                  <a:cs typeface="Calibri"/>
                </a:rPr>
                <a:t> Moreira</a:t>
              </a:r>
              <a:endParaRPr lang="en-US" dirty="0"/>
            </a:p>
          </p:txBody>
        </p:sp>
        <p:sp>
          <p:nvSpPr>
            <p:cNvPr id="68" name="TextBox 60">
              <a:extLst>
                <a:ext uri="{FF2B5EF4-FFF2-40B4-BE49-F238E27FC236}">
                  <a16:creationId xmlns:a16="http://schemas.microsoft.com/office/drawing/2014/main" id="{B2E89E35-8F11-00F4-1D60-1E4355254A92}"/>
                </a:ext>
              </a:extLst>
            </p:cNvPr>
            <p:cNvSpPr txBox="1"/>
            <p:nvPr/>
          </p:nvSpPr>
          <p:spPr>
            <a:xfrm>
              <a:off x="3149600" y="60325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Teacher - Primary</a:t>
              </a:r>
              <a:endParaRPr lang="en-US"/>
            </a:p>
          </p:txBody>
        </p:sp>
        <p:sp>
          <p:nvSpPr>
            <p:cNvPr id="83" name="TextBox 61">
              <a:extLst>
                <a:ext uri="{FF2B5EF4-FFF2-40B4-BE49-F238E27FC236}">
                  <a16:creationId xmlns:a16="http://schemas.microsoft.com/office/drawing/2014/main" id="{74F00467-39F1-800F-6461-7E4C22D9EB28}"/>
                </a:ext>
              </a:extLst>
            </p:cNvPr>
            <p:cNvSpPr txBox="1"/>
            <p:nvPr/>
          </p:nvSpPr>
          <p:spPr>
            <a:xfrm>
              <a:off x="3149600" y="63246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Mile School</a:t>
              </a:r>
              <a:endParaRPr lang="en-US"/>
            </a:p>
          </p:txBody>
        </p:sp>
      </p:grpSp>
      <p:grpSp>
        <p:nvGrpSpPr>
          <p:cNvPr id="84" name="Group 69">
            <a:extLst>
              <a:ext uri="{FF2B5EF4-FFF2-40B4-BE49-F238E27FC236}">
                <a16:creationId xmlns:a16="http://schemas.microsoft.com/office/drawing/2014/main" id="{8C7A0B5B-07A9-13DB-F00B-39F5C5E4E5FC}"/>
              </a:ext>
            </a:extLst>
          </p:cNvPr>
          <p:cNvGrpSpPr/>
          <p:nvPr/>
        </p:nvGrpSpPr>
        <p:grpSpPr>
          <a:xfrm>
            <a:off x="9344872" y="2566115"/>
            <a:ext cx="1905000" cy="2209800"/>
            <a:chOff x="7962900" y="5003800"/>
            <a:chExt cx="1905000" cy="2209800"/>
          </a:xfrm>
        </p:grpSpPr>
        <p:sp>
          <p:nvSpPr>
            <p:cNvPr id="85" name="TextBox 70">
              <a:extLst>
                <a:ext uri="{FF2B5EF4-FFF2-40B4-BE49-F238E27FC236}">
                  <a16:creationId xmlns:a16="http://schemas.microsoft.com/office/drawing/2014/main" id="{331E8DA0-AD87-AE27-24A6-FBB584A040B5}"/>
                </a:ext>
              </a:extLst>
            </p:cNvPr>
            <p:cNvSpPr txBox="1"/>
            <p:nvPr/>
          </p:nvSpPr>
          <p:spPr>
            <a:xfrm>
              <a:off x="7962900" y="5003800"/>
              <a:ext cx="1905000" cy="1778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6" name="AutoShape 71">
              <a:extLst>
                <a:ext uri="{FF2B5EF4-FFF2-40B4-BE49-F238E27FC236}">
                  <a16:creationId xmlns:a16="http://schemas.microsoft.com/office/drawing/2014/main" id="{1AAF54FB-FCA0-5CF1-56C7-E1051D8CAD0A}"/>
                </a:ext>
              </a:extLst>
            </p:cNvPr>
            <p:cNvSpPr/>
            <p:nvPr/>
          </p:nvSpPr>
          <p:spPr>
            <a:xfrm>
              <a:off x="7962900" y="5181600"/>
              <a:ext cx="1905000" cy="1955800"/>
            </a:xfrm>
            <a:prstGeom prst="roundRect">
              <a:avLst>
                <a:gd name="adj" fmla="val 2318"/>
              </a:avLst>
            </a:prstGeom>
            <a:solidFill>
              <a:srgbClr val="FFFFFF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87" name="AutoShape 72">
              <a:extLst>
                <a:ext uri="{FF2B5EF4-FFF2-40B4-BE49-F238E27FC236}">
                  <a16:creationId xmlns:a16="http://schemas.microsoft.com/office/drawing/2014/main" id="{F84A0ED4-D81F-B9C7-9A8E-C175D5297198}"/>
                </a:ext>
              </a:extLst>
            </p:cNvPr>
            <p:cNvSpPr/>
            <p:nvPr/>
          </p:nvSpPr>
          <p:spPr>
            <a:xfrm>
              <a:off x="7962900" y="5181600"/>
              <a:ext cx="1905000" cy="63500"/>
            </a:xfrm>
            <a:prstGeom prst="roundRect">
              <a:avLst>
                <a:gd name="adj" fmla="val 2318"/>
              </a:avLst>
            </a:prstGeom>
            <a:solidFill>
              <a:srgbClr val="12ABF0"/>
            </a:solidFill>
          </p:spPr>
          <p:txBody>
            <a:bodyPr/>
            <a:lstStyle/>
            <a:p>
              <a:endParaRPr lang="it-IT"/>
            </a:p>
          </p:txBody>
        </p:sp>
        <p:sp>
          <p:nvSpPr>
            <p:cNvPr id="88" name="TextBox 73">
              <a:extLst>
                <a:ext uri="{FF2B5EF4-FFF2-40B4-BE49-F238E27FC236}">
                  <a16:creationId xmlns:a16="http://schemas.microsoft.com/office/drawing/2014/main" id="{EE960F65-A5F2-BF9E-27DC-55A1FF38DD48}"/>
                </a:ext>
              </a:extLst>
            </p:cNvPr>
            <p:cNvSpPr txBox="1"/>
            <p:nvPr/>
          </p:nvSpPr>
          <p:spPr>
            <a:xfrm>
              <a:off x="7975600" y="57404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400" dirty="0">
                  <a:solidFill>
                    <a:srgbClr val="000000"/>
                  </a:solidFill>
                  <a:cs typeface="Calibri"/>
                </a:rPr>
                <a:t>Bailly Santos </a:t>
              </a:r>
              <a:r>
                <a:rPr lang="en-US" sz="1400" b="0" dirty="0">
                  <a:solidFill>
                    <a:srgbClr val="000000"/>
                  </a:solidFill>
                  <a:latin typeface="Calibri"/>
                  <a:cs typeface="Calibri"/>
                </a:rPr>
                <a:t>Jhared</a:t>
              </a:r>
              <a:endParaRPr lang="en-US" dirty="0"/>
            </a:p>
          </p:txBody>
        </p:sp>
        <p:sp>
          <p:nvSpPr>
            <p:cNvPr id="89" name="TextBox 74">
              <a:extLst>
                <a:ext uri="{FF2B5EF4-FFF2-40B4-BE49-F238E27FC236}">
                  <a16:creationId xmlns:a16="http://schemas.microsoft.com/office/drawing/2014/main" id="{FC960796-D1E7-E36A-684B-0F3AF441FDE5}"/>
                </a:ext>
              </a:extLst>
            </p:cNvPr>
            <p:cNvSpPr txBox="1"/>
            <p:nvPr/>
          </p:nvSpPr>
          <p:spPr>
            <a:xfrm>
              <a:off x="7975600" y="60325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 dirty="0">
                  <a:solidFill>
                    <a:srgbClr val="000000"/>
                  </a:solidFill>
                  <a:latin typeface="Calibri Light"/>
                  <a:cs typeface="Calibri Light"/>
                </a:rPr>
                <a:t>Teacher - Primary</a:t>
              </a:r>
              <a:endParaRPr lang="en-US" dirty="0"/>
            </a:p>
          </p:txBody>
        </p:sp>
        <p:sp>
          <p:nvSpPr>
            <p:cNvPr id="90" name="TextBox 75">
              <a:extLst>
                <a:ext uri="{FF2B5EF4-FFF2-40B4-BE49-F238E27FC236}">
                  <a16:creationId xmlns:a16="http://schemas.microsoft.com/office/drawing/2014/main" id="{17192FCD-8F08-EB77-2FD9-B2D62B162AFE}"/>
                </a:ext>
              </a:extLst>
            </p:cNvPr>
            <p:cNvSpPr txBox="1"/>
            <p:nvPr/>
          </p:nvSpPr>
          <p:spPr>
            <a:xfrm>
              <a:off x="7975600" y="63246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Mile School</a:t>
              </a:r>
              <a:endParaRPr lang="en-US"/>
            </a:p>
          </p:txBody>
        </p:sp>
      </p:grpSp>
      <p:grpSp>
        <p:nvGrpSpPr>
          <p:cNvPr id="91" name="Group 76">
            <a:extLst>
              <a:ext uri="{FF2B5EF4-FFF2-40B4-BE49-F238E27FC236}">
                <a16:creationId xmlns:a16="http://schemas.microsoft.com/office/drawing/2014/main" id="{26B060E9-2E78-B362-B728-7A00FA717677}"/>
              </a:ext>
            </a:extLst>
          </p:cNvPr>
          <p:cNvGrpSpPr/>
          <p:nvPr/>
        </p:nvGrpSpPr>
        <p:grpSpPr>
          <a:xfrm>
            <a:off x="228600" y="4757044"/>
            <a:ext cx="1905000" cy="2209800"/>
            <a:chOff x="10375900" y="5003800"/>
            <a:chExt cx="1905000" cy="2209800"/>
          </a:xfrm>
        </p:grpSpPr>
        <p:sp>
          <p:nvSpPr>
            <p:cNvPr id="92" name="TextBox 77">
              <a:extLst>
                <a:ext uri="{FF2B5EF4-FFF2-40B4-BE49-F238E27FC236}">
                  <a16:creationId xmlns:a16="http://schemas.microsoft.com/office/drawing/2014/main" id="{97E8AA3C-92D6-B754-DEF6-DF9C9004E176}"/>
                </a:ext>
              </a:extLst>
            </p:cNvPr>
            <p:cNvSpPr txBox="1"/>
            <p:nvPr/>
          </p:nvSpPr>
          <p:spPr>
            <a:xfrm>
              <a:off x="10375900" y="5003800"/>
              <a:ext cx="1905000" cy="1778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3" name="AutoShape 78">
              <a:extLst>
                <a:ext uri="{FF2B5EF4-FFF2-40B4-BE49-F238E27FC236}">
                  <a16:creationId xmlns:a16="http://schemas.microsoft.com/office/drawing/2014/main" id="{F56ABC47-1DC3-0D10-1DBC-2FF314417012}"/>
                </a:ext>
              </a:extLst>
            </p:cNvPr>
            <p:cNvSpPr/>
            <p:nvPr/>
          </p:nvSpPr>
          <p:spPr>
            <a:xfrm>
              <a:off x="10375900" y="5181600"/>
              <a:ext cx="1905000" cy="1955800"/>
            </a:xfrm>
            <a:prstGeom prst="roundRect">
              <a:avLst>
                <a:gd name="adj" fmla="val 2318"/>
              </a:avLst>
            </a:prstGeom>
            <a:solidFill>
              <a:srgbClr val="FFFFFF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94" name="AutoShape 79">
              <a:extLst>
                <a:ext uri="{FF2B5EF4-FFF2-40B4-BE49-F238E27FC236}">
                  <a16:creationId xmlns:a16="http://schemas.microsoft.com/office/drawing/2014/main" id="{41A25434-779A-FEBA-116E-8B605AAC53F0}"/>
                </a:ext>
              </a:extLst>
            </p:cNvPr>
            <p:cNvSpPr/>
            <p:nvPr/>
          </p:nvSpPr>
          <p:spPr>
            <a:xfrm>
              <a:off x="10375900" y="5181600"/>
              <a:ext cx="1905000" cy="63500"/>
            </a:xfrm>
            <a:prstGeom prst="roundRect">
              <a:avLst>
                <a:gd name="adj" fmla="val 2318"/>
              </a:avLst>
            </a:prstGeom>
            <a:solidFill>
              <a:srgbClr val="12ABF0"/>
            </a:solidFill>
          </p:spPr>
          <p:txBody>
            <a:bodyPr/>
            <a:lstStyle/>
            <a:p>
              <a:endParaRPr lang="it-IT"/>
            </a:p>
          </p:txBody>
        </p:sp>
        <p:sp>
          <p:nvSpPr>
            <p:cNvPr id="95" name="TextBox 80">
              <a:extLst>
                <a:ext uri="{FF2B5EF4-FFF2-40B4-BE49-F238E27FC236}">
                  <a16:creationId xmlns:a16="http://schemas.microsoft.com/office/drawing/2014/main" id="{240DB1CB-8E32-107D-BDF8-F6140C34A4F0}"/>
                </a:ext>
              </a:extLst>
            </p:cNvPr>
            <p:cNvSpPr txBox="1"/>
            <p:nvPr/>
          </p:nvSpPr>
          <p:spPr>
            <a:xfrm>
              <a:off x="10388600" y="57404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400" b="0">
                  <a:solidFill>
                    <a:srgbClr val="000000"/>
                  </a:solidFill>
                  <a:latin typeface="Calibri"/>
                  <a:cs typeface="Calibri"/>
                </a:rPr>
                <a:t>Jigs Kirk</a:t>
              </a:r>
              <a:endParaRPr lang="en-US"/>
            </a:p>
          </p:txBody>
        </p:sp>
        <p:sp>
          <p:nvSpPr>
            <p:cNvPr id="96" name="TextBox 81">
              <a:extLst>
                <a:ext uri="{FF2B5EF4-FFF2-40B4-BE49-F238E27FC236}">
                  <a16:creationId xmlns:a16="http://schemas.microsoft.com/office/drawing/2014/main" id="{B2FAC9B9-0EE2-5EF7-5F72-C0B3B8BCB549}"/>
                </a:ext>
              </a:extLst>
            </p:cNvPr>
            <p:cNvSpPr txBox="1"/>
            <p:nvPr/>
          </p:nvSpPr>
          <p:spPr>
            <a:xfrm>
              <a:off x="10388600" y="60325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Teacher - Primary</a:t>
              </a:r>
              <a:endParaRPr lang="en-US"/>
            </a:p>
          </p:txBody>
        </p:sp>
        <p:sp>
          <p:nvSpPr>
            <p:cNvPr id="97" name="TextBox 82">
              <a:extLst>
                <a:ext uri="{FF2B5EF4-FFF2-40B4-BE49-F238E27FC236}">
                  <a16:creationId xmlns:a16="http://schemas.microsoft.com/office/drawing/2014/main" id="{FAAA98EC-57AC-8FC4-6C5A-96AE240A1566}"/>
                </a:ext>
              </a:extLst>
            </p:cNvPr>
            <p:cNvSpPr txBox="1"/>
            <p:nvPr/>
          </p:nvSpPr>
          <p:spPr>
            <a:xfrm>
              <a:off x="10388600" y="63246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Mile School</a:t>
              </a:r>
              <a:endParaRPr lang="en-US"/>
            </a:p>
          </p:txBody>
        </p:sp>
      </p:grpSp>
      <p:grpSp>
        <p:nvGrpSpPr>
          <p:cNvPr id="98" name="Group 48"/>
          <p:cNvGrpSpPr/>
          <p:nvPr/>
        </p:nvGrpSpPr>
        <p:grpSpPr>
          <a:xfrm>
            <a:off x="2574701" y="4757044"/>
            <a:ext cx="1905000" cy="2209800"/>
            <a:chOff x="723900" y="5003800"/>
            <a:chExt cx="1905000" cy="2209800"/>
          </a:xfrm>
        </p:grpSpPr>
        <p:sp>
          <p:nvSpPr>
            <p:cNvPr id="99" name="TextBox 49"/>
            <p:cNvSpPr txBox="1"/>
            <p:nvPr/>
          </p:nvSpPr>
          <p:spPr>
            <a:xfrm>
              <a:off x="723900" y="5003800"/>
              <a:ext cx="1905000" cy="1778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00" name="AutoShape 50"/>
            <p:cNvSpPr/>
            <p:nvPr/>
          </p:nvSpPr>
          <p:spPr>
            <a:xfrm>
              <a:off x="723900" y="5181600"/>
              <a:ext cx="1905000" cy="1955800"/>
            </a:xfrm>
            <a:prstGeom prst="roundRect">
              <a:avLst>
                <a:gd name="adj" fmla="val 2318"/>
              </a:avLst>
            </a:prstGeom>
            <a:solidFill>
              <a:srgbClr val="FFFFFF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01" name="AutoShape 51"/>
            <p:cNvSpPr/>
            <p:nvPr/>
          </p:nvSpPr>
          <p:spPr>
            <a:xfrm>
              <a:off x="723900" y="5181600"/>
              <a:ext cx="1905000" cy="63500"/>
            </a:xfrm>
            <a:prstGeom prst="roundRect">
              <a:avLst>
                <a:gd name="adj" fmla="val 2318"/>
              </a:avLst>
            </a:prstGeom>
            <a:solidFill>
              <a:srgbClr val="12ABF0"/>
            </a:solidFill>
          </p:spPr>
          <p:txBody>
            <a:bodyPr/>
            <a:lstStyle/>
            <a:p>
              <a:endParaRPr lang="it-IT"/>
            </a:p>
          </p:txBody>
        </p:sp>
        <p:sp>
          <p:nvSpPr>
            <p:cNvPr id="102" name="TextBox 52"/>
            <p:cNvSpPr txBox="1"/>
            <p:nvPr/>
          </p:nvSpPr>
          <p:spPr>
            <a:xfrm>
              <a:off x="736600" y="57404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400" b="0">
                  <a:solidFill>
                    <a:srgbClr val="000000"/>
                  </a:solidFill>
                  <a:latin typeface="Calibri"/>
                  <a:cs typeface="Calibri"/>
                </a:rPr>
                <a:t>Roseanna Finnigan</a:t>
              </a:r>
              <a:endParaRPr lang="en-US"/>
            </a:p>
          </p:txBody>
        </p:sp>
        <p:sp>
          <p:nvSpPr>
            <p:cNvPr id="103" name="TextBox 53"/>
            <p:cNvSpPr txBox="1"/>
            <p:nvPr/>
          </p:nvSpPr>
          <p:spPr>
            <a:xfrm>
              <a:off x="736600" y="60325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Teacher - Primary</a:t>
              </a:r>
              <a:endParaRPr lang="en-US"/>
            </a:p>
          </p:txBody>
        </p:sp>
        <p:sp>
          <p:nvSpPr>
            <p:cNvPr id="104" name="TextBox 54"/>
            <p:cNvSpPr txBox="1"/>
            <p:nvPr/>
          </p:nvSpPr>
          <p:spPr>
            <a:xfrm>
              <a:off x="736600" y="63246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Mile School</a:t>
              </a:r>
              <a:endParaRPr lang="en-US"/>
            </a:p>
          </p:txBody>
        </p:sp>
      </p:grpSp>
      <p:grpSp>
        <p:nvGrpSpPr>
          <p:cNvPr id="105" name="Group 62"/>
          <p:cNvGrpSpPr/>
          <p:nvPr/>
        </p:nvGrpSpPr>
        <p:grpSpPr>
          <a:xfrm>
            <a:off x="4895402" y="4807844"/>
            <a:ext cx="1905000" cy="2209800"/>
            <a:chOff x="5549900" y="5003800"/>
            <a:chExt cx="1905000" cy="2209800"/>
          </a:xfrm>
        </p:grpSpPr>
        <p:sp>
          <p:nvSpPr>
            <p:cNvPr id="106" name="TextBox 63"/>
            <p:cNvSpPr txBox="1"/>
            <p:nvPr/>
          </p:nvSpPr>
          <p:spPr>
            <a:xfrm>
              <a:off x="5549900" y="5003800"/>
              <a:ext cx="1905000" cy="1778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07" name="AutoShape 64"/>
            <p:cNvSpPr/>
            <p:nvPr/>
          </p:nvSpPr>
          <p:spPr>
            <a:xfrm>
              <a:off x="5549900" y="5181600"/>
              <a:ext cx="1905000" cy="1955800"/>
            </a:xfrm>
            <a:prstGeom prst="roundRect">
              <a:avLst>
                <a:gd name="adj" fmla="val 2318"/>
              </a:avLst>
            </a:prstGeom>
            <a:solidFill>
              <a:srgbClr val="FFFFFF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08" name="AutoShape 65"/>
            <p:cNvSpPr/>
            <p:nvPr/>
          </p:nvSpPr>
          <p:spPr>
            <a:xfrm>
              <a:off x="5549900" y="5181600"/>
              <a:ext cx="1905000" cy="63500"/>
            </a:xfrm>
            <a:prstGeom prst="roundRect">
              <a:avLst>
                <a:gd name="adj" fmla="val 2318"/>
              </a:avLst>
            </a:prstGeom>
            <a:solidFill>
              <a:srgbClr val="12ABF0"/>
            </a:solidFill>
          </p:spPr>
          <p:txBody>
            <a:bodyPr/>
            <a:lstStyle/>
            <a:p>
              <a:endParaRPr lang="it-IT"/>
            </a:p>
          </p:txBody>
        </p:sp>
        <p:sp>
          <p:nvSpPr>
            <p:cNvPr id="109" name="TextBox 66"/>
            <p:cNvSpPr txBox="1"/>
            <p:nvPr/>
          </p:nvSpPr>
          <p:spPr>
            <a:xfrm>
              <a:off x="5562600" y="57404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400" b="0">
                  <a:solidFill>
                    <a:srgbClr val="000000"/>
                  </a:solidFill>
                  <a:latin typeface="Calibri"/>
                  <a:cs typeface="Calibri"/>
                </a:rPr>
                <a:t>Vanessa Hurren</a:t>
              </a:r>
              <a:endParaRPr lang="en-US"/>
            </a:p>
          </p:txBody>
        </p:sp>
        <p:sp>
          <p:nvSpPr>
            <p:cNvPr id="110" name="TextBox 67"/>
            <p:cNvSpPr txBox="1"/>
            <p:nvPr/>
          </p:nvSpPr>
          <p:spPr>
            <a:xfrm>
              <a:off x="5562600" y="60325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 dirty="0">
                  <a:solidFill>
                    <a:srgbClr val="000000"/>
                  </a:solidFill>
                  <a:latin typeface="Calibri Light"/>
                  <a:cs typeface="Calibri Light"/>
                </a:rPr>
                <a:t>Teacher - Primary</a:t>
              </a:r>
              <a:endParaRPr lang="en-US" dirty="0"/>
            </a:p>
          </p:txBody>
        </p:sp>
        <p:sp>
          <p:nvSpPr>
            <p:cNvPr id="111" name="TextBox 68"/>
            <p:cNvSpPr txBox="1"/>
            <p:nvPr/>
          </p:nvSpPr>
          <p:spPr>
            <a:xfrm>
              <a:off x="5562600" y="63246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Mile School</a:t>
              </a:r>
              <a:endParaRPr lang="en-US"/>
            </a:p>
          </p:txBody>
        </p:sp>
      </p:grpSp>
      <p:grpSp>
        <p:nvGrpSpPr>
          <p:cNvPr id="112" name="Group 20"/>
          <p:cNvGrpSpPr/>
          <p:nvPr/>
        </p:nvGrpSpPr>
        <p:grpSpPr>
          <a:xfrm>
            <a:off x="7100193" y="4819202"/>
            <a:ext cx="1905000" cy="2209800"/>
            <a:chOff x="3136900" y="2540000"/>
            <a:chExt cx="1905000" cy="2209800"/>
          </a:xfrm>
        </p:grpSpPr>
        <p:sp>
          <p:nvSpPr>
            <p:cNvPr id="113" name="TextBox 21"/>
            <p:cNvSpPr txBox="1"/>
            <p:nvPr/>
          </p:nvSpPr>
          <p:spPr>
            <a:xfrm>
              <a:off x="3136900" y="2540000"/>
              <a:ext cx="1905000" cy="1778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14" name="AutoShape 22"/>
            <p:cNvSpPr/>
            <p:nvPr/>
          </p:nvSpPr>
          <p:spPr>
            <a:xfrm>
              <a:off x="3136900" y="2717800"/>
              <a:ext cx="1905000" cy="1955800"/>
            </a:xfrm>
            <a:prstGeom prst="roundRect">
              <a:avLst>
                <a:gd name="adj" fmla="val 2318"/>
              </a:avLst>
            </a:prstGeom>
            <a:solidFill>
              <a:srgbClr val="FFFFFF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15" name="AutoShape 23"/>
            <p:cNvSpPr/>
            <p:nvPr/>
          </p:nvSpPr>
          <p:spPr>
            <a:xfrm>
              <a:off x="3136900" y="2717800"/>
              <a:ext cx="1905000" cy="63500"/>
            </a:xfrm>
            <a:prstGeom prst="roundRect">
              <a:avLst>
                <a:gd name="adj" fmla="val 2318"/>
              </a:avLst>
            </a:prstGeom>
            <a:solidFill>
              <a:srgbClr val="12ABF0"/>
            </a:solidFill>
          </p:spPr>
          <p:txBody>
            <a:bodyPr/>
            <a:lstStyle/>
            <a:p>
              <a:endParaRPr lang="it-IT"/>
            </a:p>
          </p:txBody>
        </p:sp>
        <p:sp>
          <p:nvSpPr>
            <p:cNvPr id="116" name="TextBox 24"/>
            <p:cNvSpPr txBox="1"/>
            <p:nvPr/>
          </p:nvSpPr>
          <p:spPr>
            <a:xfrm>
              <a:off x="3149600" y="32766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400" b="0">
                  <a:solidFill>
                    <a:srgbClr val="000000"/>
                  </a:solidFill>
                  <a:latin typeface="Calibri"/>
                  <a:cs typeface="Calibri"/>
                </a:rPr>
                <a:t>Daisy Holmes</a:t>
              </a:r>
              <a:endParaRPr lang="en-US"/>
            </a:p>
          </p:txBody>
        </p:sp>
        <p:sp>
          <p:nvSpPr>
            <p:cNvPr id="117" name="TextBox 25"/>
            <p:cNvSpPr txBox="1"/>
            <p:nvPr/>
          </p:nvSpPr>
          <p:spPr>
            <a:xfrm>
              <a:off x="3149600" y="35687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dirty="0">
                  <a:solidFill>
                    <a:srgbClr val="000000"/>
                  </a:solidFill>
                  <a:latin typeface="Calibri Light"/>
                  <a:cs typeface="Calibri Light"/>
                </a:rPr>
                <a:t>Teacher - Primary</a:t>
              </a:r>
              <a:endParaRPr lang="en-US" sz="1200" dirty="0"/>
            </a:p>
          </p:txBody>
        </p:sp>
        <p:sp>
          <p:nvSpPr>
            <p:cNvPr id="118" name="TextBox 26"/>
            <p:cNvSpPr txBox="1"/>
            <p:nvPr/>
          </p:nvSpPr>
          <p:spPr>
            <a:xfrm>
              <a:off x="3149600" y="38608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Mile School</a:t>
              </a:r>
              <a:endParaRPr lang="en-US"/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utoShape 9"/>
          <p:cNvSpPr/>
          <p:nvPr/>
        </p:nvSpPr>
        <p:spPr>
          <a:xfrm>
            <a:off x="6502400" y="2209800"/>
            <a:ext cx="0" cy="190500"/>
          </a:xfrm>
          <a:prstGeom prst="line">
            <a:avLst/>
          </a:prstGeom>
          <a:ln w="12700">
            <a:solidFill>
              <a:srgbClr val="CCCCCC"/>
            </a:solidFill>
          </a:ln>
        </p:spPr>
        <p:txBody>
          <a:bodyPr/>
          <a:lstStyle/>
          <a:p>
            <a:endParaRPr lang="it-IT"/>
          </a:p>
        </p:txBody>
      </p:sp>
      <p:sp>
        <p:nvSpPr>
          <p:cNvPr id="10" name="AutoShape 10"/>
          <p:cNvSpPr/>
          <p:nvPr/>
        </p:nvSpPr>
        <p:spPr>
          <a:xfrm>
            <a:off x="635000" y="2400300"/>
            <a:ext cx="11734800" cy="12700"/>
          </a:xfrm>
          <a:prstGeom prst="line">
            <a:avLst/>
          </a:prstGeom>
          <a:ln w="12700">
            <a:solidFill>
              <a:srgbClr val="CCCCCC"/>
            </a:solidFill>
          </a:ln>
        </p:spPr>
        <p:txBody>
          <a:bodyPr/>
          <a:lstStyle/>
          <a:p>
            <a:endParaRPr lang="it-IT"/>
          </a:p>
        </p:txBody>
      </p:sp>
      <p:sp>
        <p:nvSpPr>
          <p:cNvPr id="11" name="AutoShape 11"/>
          <p:cNvSpPr/>
          <p:nvPr/>
        </p:nvSpPr>
        <p:spPr>
          <a:xfrm>
            <a:off x="635000" y="2400300"/>
            <a:ext cx="0" cy="190500"/>
          </a:xfrm>
          <a:prstGeom prst="line">
            <a:avLst/>
          </a:prstGeom>
          <a:ln w="12700">
            <a:solidFill>
              <a:srgbClr val="CCCCCC"/>
            </a:solidFill>
          </a:ln>
        </p:spPr>
        <p:txBody>
          <a:bodyPr/>
          <a:lstStyle/>
          <a:p>
            <a:endParaRPr lang="it-IT"/>
          </a:p>
        </p:txBody>
      </p:sp>
      <p:sp>
        <p:nvSpPr>
          <p:cNvPr id="12" name="AutoShape 12"/>
          <p:cNvSpPr/>
          <p:nvPr/>
        </p:nvSpPr>
        <p:spPr>
          <a:xfrm>
            <a:off x="12369800" y="2400300"/>
            <a:ext cx="0" cy="190500"/>
          </a:xfrm>
          <a:prstGeom prst="line">
            <a:avLst/>
          </a:prstGeom>
          <a:ln w="12700">
            <a:solidFill>
              <a:srgbClr val="CCCCCC"/>
            </a:solidFill>
          </a:ln>
        </p:spPr>
        <p:txBody>
          <a:bodyPr/>
          <a:lstStyle/>
          <a:p>
            <a:endParaRPr lang="it-IT"/>
          </a:p>
        </p:txBody>
      </p:sp>
      <p:grpSp>
        <p:nvGrpSpPr>
          <p:cNvPr id="13" name="Group 13"/>
          <p:cNvGrpSpPr/>
          <p:nvPr/>
        </p:nvGrpSpPr>
        <p:grpSpPr>
          <a:xfrm>
            <a:off x="8051800" y="254000"/>
            <a:ext cx="4318000" cy="2209800"/>
            <a:chOff x="8051800" y="254000"/>
            <a:chExt cx="4318000" cy="2209800"/>
          </a:xfrm>
        </p:grpSpPr>
        <p:sp>
          <p:nvSpPr>
            <p:cNvPr id="14" name="AutoShape 14"/>
            <p:cNvSpPr/>
            <p:nvPr/>
          </p:nvSpPr>
          <p:spPr>
            <a:xfrm>
              <a:off x="12306300" y="254000"/>
              <a:ext cx="152400" cy="152400"/>
            </a:xfrm>
            <a:prstGeom prst="ellipse">
              <a:avLst/>
            </a:prstGeom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8051800" y="215900"/>
              <a:ext cx="4165600" cy="1905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r">
                <a:defRPr/>
              </a:pPr>
              <a:r>
                <a:rPr lang="en-US" sz="1200">
                  <a:solidFill>
                    <a:srgbClr val="333333"/>
                  </a:solidFill>
                  <a:latin typeface="Calibri"/>
                  <a:cs typeface="Calibri"/>
                </a:rPr>
                <a:t>Monique Louis</a:t>
              </a:r>
              <a:endParaRPr lang="en-US"/>
            </a:p>
          </p:txBody>
        </p:sp>
        <p:sp>
          <p:nvSpPr>
            <p:cNvPr id="16" name="AutoShape 16"/>
            <p:cNvSpPr/>
            <p:nvPr/>
          </p:nvSpPr>
          <p:spPr>
            <a:xfrm>
              <a:off x="12306300" y="508000"/>
              <a:ext cx="152400" cy="152400"/>
            </a:xfrm>
            <a:prstGeom prst="ellipse">
              <a:avLst/>
            </a:prstGeom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7" name="TextBox 17"/>
            <p:cNvSpPr txBox="1"/>
            <p:nvPr/>
          </p:nvSpPr>
          <p:spPr>
            <a:xfrm>
              <a:off x="8051800" y="469900"/>
              <a:ext cx="4165600" cy="1905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r">
                <a:defRPr/>
              </a:pPr>
              <a:r>
                <a:rPr lang="en-US" sz="1200">
                  <a:solidFill>
                    <a:srgbClr val="333333"/>
                  </a:solidFill>
                  <a:latin typeface="Calibri"/>
                  <a:cs typeface="Calibri"/>
                </a:rPr>
                <a:t>Elena Bignardi</a:t>
              </a:r>
              <a:endParaRPr lang="en-US"/>
            </a:p>
          </p:txBody>
        </p:sp>
        <p:sp>
          <p:nvSpPr>
            <p:cNvPr id="18" name="AutoShape 18"/>
            <p:cNvSpPr/>
            <p:nvPr/>
          </p:nvSpPr>
          <p:spPr>
            <a:xfrm>
              <a:off x="12306300" y="762000"/>
              <a:ext cx="152400" cy="152400"/>
            </a:xfrm>
            <a:prstGeom prst="ellipse">
              <a:avLst/>
            </a:prstGeom>
            <a:solidFill>
              <a:srgbClr val="FAD300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8051800" y="723900"/>
              <a:ext cx="4165600" cy="1905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r">
                <a:defRPr/>
              </a:pPr>
              <a:r>
                <a:rPr lang="en-US" sz="1300" dirty="0" err="1">
                  <a:solidFill>
                    <a:srgbClr val="333333"/>
                  </a:solidFill>
                  <a:latin typeface="Calibri"/>
                  <a:cs typeface="Calibri"/>
                </a:rPr>
                <a:t>Nozzetti</a:t>
              </a:r>
              <a:r>
                <a:rPr lang="en-US" sz="1300" dirty="0">
                  <a:solidFill>
                    <a:srgbClr val="333333"/>
                  </a:solidFill>
                  <a:latin typeface="Calibri"/>
                  <a:cs typeface="Calibri"/>
                </a:rPr>
                <a:t> Elena</a:t>
              </a:r>
              <a:endParaRPr lang="en-US" dirty="0"/>
            </a:p>
          </p:txBody>
        </p:sp>
      </p:grpSp>
      <p:pic>
        <p:nvPicPr>
          <p:cNvPr id="20" name="Picture 2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000" y="254000"/>
            <a:ext cx="1371600" cy="642638"/>
          </a:xfrm>
          <a:prstGeom prst="rect">
            <a:avLst/>
          </a:prstGeom>
        </p:spPr>
      </p:pic>
      <p:grpSp>
        <p:nvGrpSpPr>
          <p:cNvPr id="28" name="Group 28"/>
          <p:cNvGrpSpPr/>
          <p:nvPr/>
        </p:nvGrpSpPr>
        <p:grpSpPr>
          <a:xfrm>
            <a:off x="3136900" y="2540000"/>
            <a:ext cx="1905000" cy="2209800"/>
            <a:chOff x="3136900" y="2540000"/>
            <a:chExt cx="1905000" cy="2209800"/>
          </a:xfrm>
        </p:grpSpPr>
        <p:sp>
          <p:nvSpPr>
            <p:cNvPr id="29" name="TextBox 29"/>
            <p:cNvSpPr txBox="1"/>
            <p:nvPr/>
          </p:nvSpPr>
          <p:spPr>
            <a:xfrm>
              <a:off x="3136900" y="2540000"/>
              <a:ext cx="1905000" cy="1778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0" name="AutoShape 30"/>
            <p:cNvSpPr/>
            <p:nvPr/>
          </p:nvSpPr>
          <p:spPr>
            <a:xfrm>
              <a:off x="3136900" y="2717800"/>
              <a:ext cx="1905000" cy="1955800"/>
            </a:xfrm>
            <a:prstGeom prst="roundRect">
              <a:avLst>
                <a:gd name="adj" fmla="val 2318"/>
              </a:avLst>
            </a:prstGeom>
            <a:solidFill>
              <a:srgbClr val="FFFFFF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31" name="AutoShape 31"/>
            <p:cNvSpPr/>
            <p:nvPr/>
          </p:nvSpPr>
          <p:spPr>
            <a:xfrm>
              <a:off x="3136900" y="2717800"/>
              <a:ext cx="1905000" cy="63500"/>
            </a:xfrm>
            <a:prstGeom prst="roundRect">
              <a:avLst>
                <a:gd name="adj" fmla="val 2318"/>
              </a:avLst>
            </a:prstGeom>
            <a:solidFill>
              <a:srgbClr val="12ABF0"/>
            </a:solidFill>
          </p:spPr>
          <p:txBody>
            <a:bodyPr/>
            <a:lstStyle/>
            <a:p>
              <a:endParaRPr lang="it-IT" dirty="0"/>
            </a:p>
          </p:txBody>
        </p:sp>
        <p:sp>
          <p:nvSpPr>
            <p:cNvPr id="32" name="TextBox 32"/>
            <p:cNvSpPr txBox="1"/>
            <p:nvPr/>
          </p:nvSpPr>
          <p:spPr>
            <a:xfrm>
              <a:off x="3149600" y="32766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400" dirty="0">
                  <a:solidFill>
                    <a:srgbClr val="000000"/>
                  </a:solidFill>
                  <a:latin typeface="Calibri"/>
                  <a:cs typeface="Calibri"/>
                </a:rPr>
                <a:t>Barbara</a:t>
              </a:r>
              <a:r>
                <a:rPr lang="en-US" sz="1400" b="0" dirty="0">
                  <a:solidFill>
                    <a:srgbClr val="000000"/>
                  </a:solidFill>
                  <a:latin typeface="Calibri"/>
                  <a:cs typeface="Calibri"/>
                </a:rPr>
                <a:t> </a:t>
              </a:r>
              <a:r>
                <a:rPr lang="en-US" sz="1400" dirty="0" err="1">
                  <a:solidFill>
                    <a:srgbClr val="000000"/>
                  </a:solidFill>
                  <a:latin typeface="Calibri"/>
                  <a:cs typeface="Calibri"/>
                </a:rPr>
                <a:t>Boniewska</a:t>
              </a:r>
              <a:endParaRPr lang="en-US" dirty="0"/>
            </a:p>
          </p:txBody>
        </p:sp>
        <p:sp>
          <p:nvSpPr>
            <p:cNvPr id="33" name="TextBox 33"/>
            <p:cNvSpPr txBox="1"/>
            <p:nvPr/>
          </p:nvSpPr>
          <p:spPr>
            <a:xfrm>
              <a:off x="3149600" y="35687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JANITOR</a:t>
              </a:r>
              <a:endParaRPr lang="en-US"/>
            </a:p>
          </p:txBody>
        </p:sp>
        <p:sp>
          <p:nvSpPr>
            <p:cNvPr id="34" name="TextBox 34"/>
            <p:cNvSpPr txBox="1"/>
            <p:nvPr/>
          </p:nvSpPr>
          <p:spPr>
            <a:xfrm>
              <a:off x="3149600" y="38608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Mile School</a:t>
              </a:r>
              <a:endParaRPr lang="en-US"/>
            </a:p>
          </p:txBody>
        </p:sp>
      </p:grpSp>
      <p:grpSp>
        <p:nvGrpSpPr>
          <p:cNvPr id="35" name="Group 35"/>
          <p:cNvGrpSpPr/>
          <p:nvPr/>
        </p:nvGrpSpPr>
        <p:grpSpPr>
          <a:xfrm>
            <a:off x="5549900" y="2540000"/>
            <a:ext cx="1905000" cy="2209800"/>
            <a:chOff x="5549900" y="2540000"/>
            <a:chExt cx="1905000" cy="2209800"/>
          </a:xfrm>
        </p:grpSpPr>
        <p:sp>
          <p:nvSpPr>
            <p:cNvPr id="36" name="TextBox 36"/>
            <p:cNvSpPr txBox="1"/>
            <p:nvPr/>
          </p:nvSpPr>
          <p:spPr>
            <a:xfrm>
              <a:off x="5549900" y="2540000"/>
              <a:ext cx="1905000" cy="1778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7" name="AutoShape 37"/>
            <p:cNvSpPr/>
            <p:nvPr/>
          </p:nvSpPr>
          <p:spPr>
            <a:xfrm>
              <a:off x="5549900" y="2717800"/>
              <a:ext cx="1905000" cy="1955800"/>
            </a:xfrm>
            <a:prstGeom prst="roundRect">
              <a:avLst>
                <a:gd name="adj" fmla="val 2318"/>
              </a:avLst>
            </a:prstGeom>
            <a:solidFill>
              <a:srgbClr val="FFFFFF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38" name="AutoShape 38"/>
            <p:cNvSpPr/>
            <p:nvPr/>
          </p:nvSpPr>
          <p:spPr>
            <a:xfrm>
              <a:off x="5549900" y="2717800"/>
              <a:ext cx="1905000" cy="63500"/>
            </a:xfrm>
            <a:prstGeom prst="roundRect">
              <a:avLst>
                <a:gd name="adj" fmla="val 2318"/>
              </a:avLst>
            </a:prstGeom>
            <a:solidFill>
              <a:srgbClr val="12ABF0"/>
            </a:solidFill>
          </p:spPr>
          <p:txBody>
            <a:bodyPr/>
            <a:lstStyle/>
            <a:p>
              <a:endParaRPr lang="it-IT"/>
            </a:p>
          </p:txBody>
        </p:sp>
        <p:sp>
          <p:nvSpPr>
            <p:cNvPr id="39" name="TextBox 39"/>
            <p:cNvSpPr txBox="1"/>
            <p:nvPr/>
          </p:nvSpPr>
          <p:spPr>
            <a:xfrm>
              <a:off x="5562600" y="32766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400" b="0" dirty="0">
                  <a:solidFill>
                    <a:srgbClr val="000000"/>
                  </a:solidFill>
                  <a:latin typeface="Calibri"/>
                  <a:cs typeface="Calibri"/>
                </a:rPr>
                <a:t>Chiara Caputo</a:t>
              </a:r>
              <a:endParaRPr lang="en-US" dirty="0"/>
            </a:p>
          </p:txBody>
        </p:sp>
        <p:sp>
          <p:nvSpPr>
            <p:cNvPr id="40" name="TextBox 40"/>
            <p:cNvSpPr txBox="1"/>
            <p:nvPr/>
          </p:nvSpPr>
          <p:spPr>
            <a:xfrm>
              <a:off x="5562600" y="35687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JANITOR</a:t>
              </a:r>
              <a:endParaRPr lang="en-US"/>
            </a:p>
          </p:txBody>
        </p:sp>
        <p:sp>
          <p:nvSpPr>
            <p:cNvPr id="41" name="TextBox 41"/>
            <p:cNvSpPr txBox="1"/>
            <p:nvPr/>
          </p:nvSpPr>
          <p:spPr>
            <a:xfrm>
              <a:off x="5562600" y="38608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Mile School</a:t>
              </a:r>
              <a:endParaRPr lang="en-US"/>
            </a:p>
          </p:txBody>
        </p:sp>
      </p:grpSp>
      <p:grpSp>
        <p:nvGrpSpPr>
          <p:cNvPr id="42" name="Group 42"/>
          <p:cNvGrpSpPr/>
          <p:nvPr/>
        </p:nvGrpSpPr>
        <p:grpSpPr>
          <a:xfrm>
            <a:off x="7962900" y="2540000"/>
            <a:ext cx="1905000" cy="2209800"/>
            <a:chOff x="7962900" y="2540000"/>
            <a:chExt cx="1905000" cy="2209800"/>
          </a:xfrm>
        </p:grpSpPr>
        <p:sp>
          <p:nvSpPr>
            <p:cNvPr id="43" name="TextBox 43"/>
            <p:cNvSpPr txBox="1"/>
            <p:nvPr/>
          </p:nvSpPr>
          <p:spPr>
            <a:xfrm>
              <a:off x="7962900" y="2540000"/>
              <a:ext cx="1905000" cy="1778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4" name="AutoShape 44"/>
            <p:cNvSpPr/>
            <p:nvPr/>
          </p:nvSpPr>
          <p:spPr>
            <a:xfrm>
              <a:off x="7962900" y="2717800"/>
              <a:ext cx="1905000" cy="1955800"/>
            </a:xfrm>
            <a:prstGeom prst="roundRect">
              <a:avLst>
                <a:gd name="adj" fmla="val 2318"/>
              </a:avLst>
            </a:prstGeom>
            <a:solidFill>
              <a:srgbClr val="FFFFFF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45" name="AutoShape 45"/>
            <p:cNvSpPr/>
            <p:nvPr/>
          </p:nvSpPr>
          <p:spPr>
            <a:xfrm>
              <a:off x="7962900" y="2717800"/>
              <a:ext cx="1905000" cy="63500"/>
            </a:xfrm>
            <a:prstGeom prst="roundRect">
              <a:avLst>
                <a:gd name="adj" fmla="val 2318"/>
              </a:avLst>
            </a:prstGeom>
            <a:solidFill>
              <a:srgbClr val="12ABF0"/>
            </a:solidFill>
          </p:spPr>
          <p:txBody>
            <a:bodyPr/>
            <a:lstStyle/>
            <a:p>
              <a:endParaRPr lang="it-IT"/>
            </a:p>
          </p:txBody>
        </p:sp>
        <p:sp>
          <p:nvSpPr>
            <p:cNvPr id="46" name="TextBox 46"/>
            <p:cNvSpPr txBox="1"/>
            <p:nvPr/>
          </p:nvSpPr>
          <p:spPr>
            <a:xfrm>
              <a:off x="7975600" y="32766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400" b="0" dirty="0" err="1">
                  <a:solidFill>
                    <a:srgbClr val="000000"/>
                  </a:solidFill>
                  <a:latin typeface="Calibri"/>
                  <a:cs typeface="Calibri"/>
                </a:rPr>
                <a:t>Raganato</a:t>
              </a:r>
              <a:r>
                <a:rPr lang="en-US" sz="1400" b="0" dirty="0">
                  <a:solidFill>
                    <a:srgbClr val="000000"/>
                  </a:solidFill>
                  <a:latin typeface="Calibri"/>
                  <a:cs typeface="Calibri"/>
                </a:rPr>
                <a:t> Rizzo Laura</a:t>
              </a:r>
              <a:endParaRPr lang="en-US" dirty="0"/>
            </a:p>
          </p:txBody>
        </p:sp>
        <p:sp>
          <p:nvSpPr>
            <p:cNvPr id="47" name="TextBox 47"/>
            <p:cNvSpPr txBox="1"/>
            <p:nvPr/>
          </p:nvSpPr>
          <p:spPr>
            <a:xfrm>
              <a:off x="7975600" y="35687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JANITOR</a:t>
              </a:r>
              <a:endParaRPr lang="en-US"/>
            </a:p>
          </p:txBody>
        </p:sp>
        <p:sp>
          <p:nvSpPr>
            <p:cNvPr id="48" name="TextBox 48"/>
            <p:cNvSpPr txBox="1"/>
            <p:nvPr/>
          </p:nvSpPr>
          <p:spPr>
            <a:xfrm>
              <a:off x="7975600" y="38608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Mile School</a:t>
              </a:r>
              <a:endParaRPr lang="en-US"/>
            </a:p>
          </p:txBody>
        </p:sp>
      </p:grpSp>
      <p:grpSp>
        <p:nvGrpSpPr>
          <p:cNvPr id="49" name="Group 49"/>
          <p:cNvGrpSpPr/>
          <p:nvPr/>
        </p:nvGrpSpPr>
        <p:grpSpPr>
          <a:xfrm>
            <a:off x="10375900" y="2540000"/>
            <a:ext cx="1905000" cy="2209800"/>
            <a:chOff x="10375900" y="2540000"/>
            <a:chExt cx="1905000" cy="2209800"/>
          </a:xfrm>
        </p:grpSpPr>
        <p:sp>
          <p:nvSpPr>
            <p:cNvPr id="50" name="TextBox 50"/>
            <p:cNvSpPr txBox="1"/>
            <p:nvPr/>
          </p:nvSpPr>
          <p:spPr>
            <a:xfrm>
              <a:off x="10375900" y="2540000"/>
              <a:ext cx="1905000" cy="1778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1" name="AutoShape 51"/>
            <p:cNvSpPr/>
            <p:nvPr/>
          </p:nvSpPr>
          <p:spPr>
            <a:xfrm>
              <a:off x="10375900" y="2717800"/>
              <a:ext cx="1905000" cy="1955800"/>
            </a:xfrm>
            <a:prstGeom prst="roundRect">
              <a:avLst>
                <a:gd name="adj" fmla="val 2318"/>
              </a:avLst>
            </a:prstGeom>
            <a:solidFill>
              <a:srgbClr val="FFFFFF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52" name="AutoShape 52"/>
            <p:cNvSpPr/>
            <p:nvPr/>
          </p:nvSpPr>
          <p:spPr>
            <a:xfrm>
              <a:off x="10375900" y="2717800"/>
              <a:ext cx="1905000" cy="63500"/>
            </a:xfrm>
            <a:prstGeom prst="roundRect">
              <a:avLst>
                <a:gd name="adj" fmla="val 2318"/>
              </a:avLst>
            </a:prstGeom>
            <a:solidFill>
              <a:srgbClr val="12ABF0"/>
            </a:solidFill>
          </p:spPr>
          <p:txBody>
            <a:bodyPr/>
            <a:lstStyle/>
            <a:p>
              <a:endParaRPr lang="it-IT"/>
            </a:p>
          </p:txBody>
        </p:sp>
        <p:sp>
          <p:nvSpPr>
            <p:cNvPr id="53" name="TextBox 53"/>
            <p:cNvSpPr txBox="1"/>
            <p:nvPr/>
          </p:nvSpPr>
          <p:spPr>
            <a:xfrm>
              <a:off x="10388600" y="32766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400" b="0">
                  <a:solidFill>
                    <a:srgbClr val="000000"/>
                  </a:solidFill>
                  <a:latin typeface="Calibri"/>
                  <a:cs typeface="Calibri"/>
                </a:rPr>
                <a:t>ELVIRA COBANAJ</a:t>
              </a:r>
              <a:endParaRPr lang="en-US"/>
            </a:p>
          </p:txBody>
        </p:sp>
        <p:sp>
          <p:nvSpPr>
            <p:cNvPr id="54" name="TextBox 54"/>
            <p:cNvSpPr txBox="1"/>
            <p:nvPr/>
          </p:nvSpPr>
          <p:spPr>
            <a:xfrm>
              <a:off x="10388600" y="35687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JANITOR</a:t>
              </a:r>
              <a:endParaRPr lang="en-US"/>
            </a:p>
          </p:txBody>
        </p:sp>
        <p:sp>
          <p:nvSpPr>
            <p:cNvPr id="55" name="TextBox 55"/>
            <p:cNvSpPr txBox="1"/>
            <p:nvPr/>
          </p:nvSpPr>
          <p:spPr>
            <a:xfrm>
              <a:off x="10388600" y="38608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Mile School</a:t>
              </a:r>
              <a:endParaRPr lang="en-US"/>
            </a:p>
          </p:txBody>
        </p:sp>
      </p:grpSp>
      <p:grpSp>
        <p:nvGrpSpPr>
          <p:cNvPr id="56" name="Group 56"/>
          <p:cNvGrpSpPr/>
          <p:nvPr/>
        </p:nvGrpSpPr>
        <p:grpSpPr>
          <a:xfrm>
            <a:off x="723900" y="5003800"/>
            <a:ext cx="1905000" cy="2209800"/>
            <a:chOff x="723900" y="5003800"/>
            <a:chExt cx="1905000" cy="2209800"/>
          </a:xfrm>
        </p:grpSpPr>
        <p:sp>
          <p:nvSpPr>
            <p:cNvPr id="57" name="TextBox 57"/>
            <p:cNvSpPr txBox="1"/>
            <p:nvPr/>
          </p:nvSpPr>
          <p:spPr>
            <a:xfrm>
              <a:off x="723900" y="5003800"/>
              <a:ext cx="1905000" cy="1778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8" name="AutoShape 58"/>
            <p:cNvSpPr/>
            <p:nvPr/>
          </p:nvSpPr>
          <p:spPr>
            <a:xfrm>
              <a:off x="723900" y="5181600"/>
              <a:ext cx="1905000" cy="1955800"/>
            </a:xfrm>
            <a:prstGeom prst="roundRect">
              <a:avLst>
                <a:gd name="adj" fmla="val 2318"/>
              </a:avLst>
            </a:prstGeom>
            <a:solidFill>
              <a:srgbClr val="FFFFFF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59" name="AutoShape 59"/>
            <p:cNvSpPr/>
            <p:nvPr/>
          </p:nvSpPr>
          <p:spPr>
            <a:xfrm>
              <a:off x="723900" y="5181600"/>
              <a:ext cx="1905000" cy="63500"/>
            </a:xfrm>
            <a:prstGeom prst="roundRect">
              <a:avLst>
                <a:gd name="adj" fmla="val 2318"/>
              </a:avLst>
            </a:prstGeom>
            <a:solidFill>
              <a:srgbClr val="12ABF0"/>
            </a:solidFill>
          </p:spPr>
          <p:txBody>
            <a:bodyPr/>
            <a:lstStyle/>
            <a:p>
              <a:endParaRPr lang="it-IT"/>
            </a:p>
          </p:txBody>
        </p:sp>
        <p:sp>
          <p:nvSpPr>
            <p:cNvPr id="60" name="TextBox 60"/>
            <p:cNvSpPr txBox="1"/>
            <p:nvPr/>
          </p:nvSpPr>
          <p:spPr>
            <a:xfrm>
              <a:off x="736600" y="57404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400" b="0" dirty="0">
                  <a:solidFill>
                    <a:srgbClr val="000000"/>
                  </a:solidFill>
                  <a:latin typeface="Calibri"/>
                  <a:cs typeface="Calibri"/>
                </a:rPr>
                <a:t>Fathi Jebali</a:t>
              </a:r>
              <a:endParaRPr lang="en-US" dirty="0"/>
            </a:p>
          </p:txBody>
        </p:sp>
        <p:sp>
          <p:nvSpPr>
            <p:cNvPr id="61" name="TextBox 61"/>
            <p:cNvSpPr txBox="1"/>
            <p:nvPr/>
          </p:nvSpPr>
          <p:spPr>
            <a:xfrm>
              <a:off x="736600" y="60325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Janitor</a:t>
              </a:r>
              <a:endParaRPr lang="en-US"/>
            </a:p>
          </p:txBody>
        </p:sp>
        <p:sp>
          <p:nvSpPr>
            <p:cNvPr id="62" name="TextBox 62"/>
            <p:cNvSpPr txBox="1"/>
            <p:nvPr/>
          </p:nvSpPr>
          <p:spPr>
            <a:xfrm>
              <a:off x="736600" y="63246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Mile School</a:t>
              </a:r>
              <a:endParaRPr lang="en-US"/>
            </a:p>
          </p:txBody>
        </p:sp>
      </p:grpSp>
      <p:grpSp>
        <p:nvGrpSpPr>
          <p:cNvPr id="63" name="Group 63"/>
          <p:cNvGrpSpPr/>
          <p:nvPr/>
        </p:nvGrpSpPr>
        <p:grpSpPr>
          <a:xfrm>
            <a:off x="3136900" y="5003800"/>
            <a:ext cx="1905000" cy="2209800"/>
            <a:chOff x="3136900" y="5003800"/>
            <a:chExt cx="1905000" cy="2209800"/>
          </a:xfrm>
        </p:grpSpPr>
        <p:sp>
          <p:nvSpPr>
            <p:cNvPr id="64" name="TextBox 64"/>
            <p:cNvSpPr txBox="1"/>
            <p:nvPr/>
          </p:nvSpPr>
          <p:spPr>
            <a:xfrm>
              <a:off x="3136900" y="5003800"/>
              <a:ext cx="1905000" cy="1778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5" name="AutoShape 65"/>
            <p:cNvSpPr/>
            <p:nvPr/>
          </p:nvSpPr>
          <p:spPr>
            <a:xfrm>
              <a:off x="3136900" y="5181600"/>
              <a:ext cx="1905000" cy="1955800"/>
            </a:xfrm>
            <a:prstGeom prst="roundRect">
              <a:avLst>
                <a:gd name="adj" fmla="val 2318"/>
              </a:avLst>
            </a:prstGeom>
            <a:solidFill>
              <a:srgbClr val="FFFFFF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66" name="AutoShape 66"/>
            <p:cNvSpPr/>
            <p:nvPr/>
          </p:nvSpPr>
          <p:spPr>
            <a:xfrm>
              <a:off x="3136900" y="5181600"/>
              <a:ext cx="1905000" cy="63500"/>
            </a:xfrm>
            <a:prstGeom prst="roundRect">
              <a:avLst>
                <a:gd name="adj" fmla="val 2318"/>
              </a:avLst>
            </a:prstGeom>
            <a:solidFill>
              <a:srgbClr val="12ABF0"/>
            </a:solidFill>
          </p:spPr>
          <p:txBody>
            <a:bodyPr/>
            <a:lstStyle/>
            <a:p>
              <a:endParaRPr lang="it-IT"/>
            </a:p>
          </p:txBody>
        </p:sp>
        <p:sp>
          <p:nvSpPr>
            <p:cNvPr id="67" name="TextBox 67"/>
            <p:cNvSpPr txBox="1"/>
            <p:nvPr/>
          </p:nvSpPr>
          <p:spPr>
            <a:xfrm>
              <a:off x="3149600" y="57404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400" b="0">
                  <a:solidFill>
                    <a:srgbClr val="000000"/>
                  </a:solidFill>
                  <a:latin typeface="Calibri"/>
                  <a:cs typeface="Calibri"/>
                </a:rPr>
                <a:t>Federico Zanrè</a:t>
              </a:r>
              <a:endParaRPr lang="en-US"/>
            </a:p>
          </p:txBody>
        </p:sp>
        <p:sp>
          <p:nvSpPr>
            <p:cNvPr id="68" name="TextBox 68"/>
            <p:cNvSpPr txBox="1"/>
            <p:nvPr/>
          </p:nvSpPr>
          <p:spPr>
            <a:xfrm>
              <a:off x="3149600" y="60325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JANITOR</a:t>
              </a:r>
              <a:endParaRPr lang="en-US"/>
            </a:p>
          </p:txBody>
        </p:sp>
        <p:sp>
          <p:nvSpPr>
            <p:cNvPr id="69" name="TextBox 69"/>
            <p:cNvSpPr txBox="1"/>
            <p:nvPr/>
          </p:nvSpPr>
          <p:spPr>
            <a:xfrm>
              <a:off x="3149600" y="63246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Mile School</a:t>
              </a:r>
              <a:endParaRPr lang="en-US"/>
            </a:p>
          </p:txBody>
        </p:sp>
      </p:grpSp>
      <p:grpSp>
        <p:nvGrpSpPr>
          <p:cNvPr id="70" name="Group 70"/>
          <p:cNvGrpSpPr/>
          <p:nvPr/>
        </p:nvGrpSpPr>
        <p:grpSpPr>
          <a:xfrm>
            <a:off x="5549900" y="5003800"/>
            <a:ext cx="1905000" cy="2209800"/>
            <a:chOff x="5549900" y="5003800"/>
            <a:chExt cx="1905000" cy="2209800"/>
          </a:xfrm>
        </p:grpSpPr>
        <p:sp>
          <p:nvSpPr>
            <p:cNvPr id="71" name="TextBox 71"/>
            <p:cNvSpPr txBox="1"/>
            <p:nvPr/>
          </p:nvSpPr>
          <p:spPr>
            <a:xfrm>
              <a:off x="5549900" y="5003800"/>
              <a:ext cx="1905000" cy="1778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72" name="AutoShape 72"/>
            <p:cNvSpPr/>
            <p:nvPr/>
          </p:nvSpPr>
          <p:spPr>
            <a:xfrm>
              <a:off x="5549900" y="5181600"/>
              <a:ext cx="1905000" cy="1955800"/>
            </a:xfrm>
            <a:prstGeom prst="roundRect">
              <a:avLst>
                <a:gd name="adj" fmla="val 2318"/>
              </a:avLst>
            </a:prstGeom>
            <a:solidFill>
              <a:srgbClr val="FFFFFF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73" name="AutoShape 73"/>
            <p:cNvSpPr/>
            <p:nvPr/>
          </p:nvSpPr>
          <p:spPr>
            <a:xfrm>
              <a:off x="5549900" y="5181600"/>
              <a:ext cx="1905000" cy="63500"/>
            </a:xfrm>
            <a:prstGeom prst="roundRect">
              <a:avLst>
                <a:gd name="adj" fmla="val 2318"/>
              </a:avLst>
            </a:prstGeom>
            <a:solidFill>
              <a:srgbClr val="12ABF0"/>
            </a:solidFill>
          </p:spPr>
          <p:txBody>
            <a:bodyPr/>
            <a:lstStyle/>
            <a:p>
              <a:endParaRPr lang="it-IT"/>
            </a:p>
          </p:txBody>
        </p:sp>
        <p:sp>
          <p:nvSpPr>
            <p:cNvPr id="74" name="TextBox 74"/>
            <p:cNvSpPr txBox="1"/>
            <p:nvPr/>
          </p:nvSpPr>
          <p:spPr>
            <a:xfrm>
              <a:off x="5562600" y="57404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400" b="0">
                  <a:solidFill>
                    <a:srgbClr val="000000"/>
                  </a:solidFill>
                  <a:latin typeface="Calibri"/>
                  <a:cs typeface="Calibri"/>
                </a:rPr>
                <a:t>Girolamo Fiorito</a:t>
              </a:r>
              <a:endParaRPr lang="en-US"/>
            </a:p>
          </p:txBody>
        </p:sp>
        <p:sp>
          <p:nvSpPr>
            <p:cNvPr id="75" name="TextBox 75"/>
            <p:cNvSpPr txBox="1"/>
            <p:nvPr/>
          </p:nvSpPr>
          <p:spPr>
            <a:xfrm>
              <a:off x="5562600" y="60325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JANITOR</a:t>
              </a:r>
              <a:endParaRPr lang="en-US"/>
            </a:p>
          </p:txBody>
        </p:sp>
        <p:sp>
          <p:nvSpPr>
            <p:cNvPr id="76" name="TextBox 76"/>
            <p:cNvSpPr txBox="1"/>
            <p:nvPr/>
          </p:nvSpPr>
          <p:spPr>
            <a:xfrm>
              <a:off x="5562600" y="63246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Mile School</a:t>
              </a:r>
              <a:endParaRPr lang="en-US"/>
            </a:p>
          </p:txBody>
        </p:sp>
      </p:grpSp>
      <p:grpSp>
        <p:nvGrpSpPr>
          <p:cNvPr id="77" name="Group 77"/>
          <p:cNvGrpSpPr/>
          <p:nvPr/>
        </p:nvGrpSpPr>
        <p:grpSpPr>
          <a:xfrm>
            <a:off x="7962900" y="5003800"/>
            <a:ext cx="1905000" cy="2209800"/>
            <a:chOff x="7962900" y="5003800"/>
            <a:chExt cx="1905000" cy="2209800"/>
          </a:xfrm>
        </p:grpSpPr>
        <p:sp>
          <p:nvSpPr>
            <p:cNvPr id="78" name="TextBox 78"/>
            <p:cNvSpPr txBox="1"/>
            <p:nvPr/>
          </p:nvSpPr>
          <p:spPr>
            <a:xfrm>
              <a:off x="7962900" y="5003800"/>
              <a:ext cx="1905000" cy="1778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79" name="AutoShape 79"/>
            <p:cNvSpPr/>
            <p:nvPr/>
          </p:nvSpPr>
          <p:spPr>
            <a:xfrm>
              <a:off x="7962900" y="5181600"/>
              <a:ext cx="1905000" cy="1955800"/>
            </a:xfrm>
            <a:prstGeom prst="roundRect">
              <a:avLst>
                <a:gd name="adj" fmla="val 2318"/>
              </a:avLst>
            </a:prstGeom>
            <a:solidFill>
              <a:srgbClr val="FFFFFF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80" name="AutoShape 80"/>
            <p:cNvSpPr/>
            <p:nvPr/>
          </p:nvSpPr>
          <p:spPr>
            <a:xfrm>
              <a:off x="7962900" y="5181600"/>
              <a:ext cx="1905000" cy="63500"/>
            </a:xfrm>
            <a:prstGeom prst="roundRect">
              <a:avLst>
                <a:gd name="adj" fmla="val 2318"/>
              </a:avLst>
            </a:prstGeom>
            <a:solidFill>
              <a:srgbClr val="12ABF0"/>
            </a:solidFill>
          </p:spPr>
          <p:txBody>
            <a:bodyPr/>
            <a:lstStyle/>
            <a:p>
              <a:endParaRPr lang="it-IT"/>
            </a:p>
          </p:txBody>
        </p:sp>
        <p:sp>
          <p:nvSpPr>
            <p:cNvPr id="81" name="TextBox 81"/>
            <p:cNvSpPr txBox="1"/>
            <p:nvPr/>
          </p:nvSpPr>
          <p:spPr>
            <a:xfrm>
              <a:off x="7975600" y="57404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400" b="0" dirty="0">
                  <a:solidFill>
                    <a:srgbClr val="000000"/>
                  </a:solidFill>
                  <a:latin typeface="Calibri"/>
                  <a:cs typeface="Calibri"/>
                </a:rPr>
                <a:t>Murillo Luis</a:t>
              </a:r>
              <a:endParaRPr lang="en-US" dirty="0"/>
            </a:p>
          </p:txBody>
        </p:sp>
        <p:sp>
          <p:nvSpPr>
            <p:cNvPr id="82" name="TextBox 82"/>
            <p:cNvSpPr txBox="1"/>
            <p:nvPr/>
          </p:nvSpPr>
          <p:spPr>
            <a:xfrm>
              <a:off x="7975600" y="60325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JANITOR</a:t>
              </a:r>
              <a:endParaRPr lang="en-US"/>
            </a:p>
          </p:txBody>
        </p:sp>
        <p:sp>
          <p:nvSpPr>
            <p:cNvPr id="83" name="TextBox 83"/>
            <p:cNvSpPr txBox="1"/>
            <p:nvPr/>
          </p:nvSpPr>
          <p:spPr>
            <a:xfrm>
              <a:off x="7975600" y="63246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Mile School</a:t>
              </a:r>
              <a:endParaRPr lang="en-US"/>
            </a:p>
          </p:txBody>
        </p:sp>
      </p:grpSp>
      <p:grpSp>
        <p:nvGrpSpPr>
          <p:cNvPr id="84" name="Group 84"/>
          <p:cNvGrpSpPr/>
          <p:nvPr/>
        </p:nvGrpSpPr>
        <p:grpSpPr>
          <a:xfrm>
            <a:off x="10375900" y="5003800"/>
            <a:ext cx="1905000" cy="2209800"/>
            <a:chOff x="10375900" y="5003800"/>
            <a:chExt cx="1905000" cy="2209800"/>
          </a:xfrm>
        </p:grpSpPr>
        <p:sp>
          <p:nvSpPr>
            <p:cNvPr id="85" name="TextBox 85"/>
            <p:cNvSpPr txBox="1"/>
            <p:nvPr/>
          </p:nvSpPr>
          <p:spPr>
            <a:xfrm>
              <a:off x="10375900" y="5003800"/>
              <a:ext cx="1905000" cy="1778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6" name="AutoShape 86"/>
            <p:cNvSpPr/>
            <p:nvPr/>
          </p:nvSpPr>
          <p:spPr>
            <a:xfrm>
              <a:off x="10375900" y="5181600"/>
              <a:ext cx="1905000" cy="1955800"/>
            </a:xfrm>
            <a:prstGeom prst="roundRect">
              <a:avLst>
                <a:gd name="adj" fmla="val 2318"/>
              </a:avLst>
            </a:prstGeom>
            <a:solidFill>
              <a:srgbClr val="FFFFFF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87" name="AutoShape 87"/>
            <p:cNvSpPr/>
            <p:nvPr/>
          </p:nvSpPr>
          <p:spPr>
            <a:xfrm>
              <a:off x="10375900" y="5181600"/>
              <a:ext cx="1905000" cy="63500"/>
            </a:xfrm>
            <a:prstGeom prst="roundRect">
              <a:avLst>
                <a:gd name="adj" fmla="val 2318"/>
              </a:avLst>
            </a:prstGeom>
            <a:solidFill>
              <a:srgbClr val="12ABF0"/>
            </a:solidFill>
          </p:spPr>
          <p:txBody>
            <a:bodyPr/>
            <a:lstStyle/>
            <a:p>
              <a:endParaRPr lang="it-IT"/>
            </a:p>
          </p:txBody>
        </p:sp>
        <p:sp>
          <p:nvSpPr>
            <p:cNvPr id="88" name="TextBox 88"/>
            <p:cNvSpPr txBox="1"/>
            <p:nvPr/>
          </p:nvSpPr>
          <p:spPr>
            <a:xfrm>
              <a:off x="10388600" y="57404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400" b="0" dirty="0">
                  <a:solidFill>
                    <a:srgbClr val="000000"/>
                  </a:solidFill>
                  <a:latin typeface="Calibri"/>
                  <a:cs typeface="Calibri"/>
                </a:rPr>
                <a:t>Malgorzata Pierog Maria</a:t>
              </a:r>
              <a:endParaRPr lang="en-US" dirty="0"/>
            </a:p>
          </p:txBody>
        </p:sp>
        <p:sp>
          <p:nvSpPr>
            <p:cNvPr id="89" name="TextBox 89"/>
            <p:cNvSpPr txBox="1"/>
            <p:nvPr/>
          </p:nvSpPr>
          <p:spPr>
            <a:xfrm>
              <a:off x="10388600" y="60325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JANITOR</a:t>
              </a:r>
              <a:endParaRPr lang="en-US"/>
            </a:p>
          </p:txBody>
        </p:sp>
        <p:sp>
          <p:nvSpPr>
            <p:cNvPr id="90" name="TextBox 90"/>
            <p:cNvSpPr txBox="1"/>
            <p:nvPr/>
          </p:nvSpPr>
          <p:spPr>
            <a:xfrm>
              <a:off x="10388600" y="63246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Mile School</a:t>
              </a:r>
              <a:endParaRPr lang="en-US"/>
            </a:p>
          </p:txBody>
        </p:sp>
      </p:grpSp>
      <p:grpSp>
        <p:nvGrpSpPr>
          <p:cNvPr id="91" name="Group 91"/>
          <p:cNvGrpSpPr/>
          <p:nvPr/>
        </p:nvGrpSpPr>
        <p:grpSpPr>
          <a:xfrm>
            <a:off x="723900" y="7467600"/>
            <a:ext cx="1905000" cy="2209800"/>
            <a:chOff x="723900" y="7467600"/>
            <a:chExt cx="1905000" cy="2209800"/>
          </a:xfrm>
        </p:grpSpPr>
        <p:sp>
          <p:nvSpPr>
            <p:cNvPr id="92" name="TextBox 92"/>
            <p:cNvSpPr txBox="1"/>
            <p:nvPr/>
          </p:nvSpPr>
          <p:spPr>
            <a:xfrm>
              <a:off x="723900" y="7467600"/>
              <a:ext cx="1905000" cy="1778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3" name="AutoShape 93"/>
            <p:cNvSpPr/>
            <p:nvPr/>
          </p:nvSpPr>
          <p:spPr>
            <a:xfrm>
              <a:off x="723900" y="7645400"/>
              <a:ext cx="1905000" cy="1955800"/>
            </a:xfrm>
            <a:prstGeom prst="roundRect">
              <a:avLst>
                <a:gd name="adj" fmla="val 2318"/>
              </a:avLst>
            </a:prstGeom>
            <a:solidFill>
              <a:srgbClr val="FFFFFF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94" name="AutoShape 94"/>
            <p:cNvSpPr/>
            <p:nvPr/>
          </p:nvSpPr>
          <p:spPr>
            <a:xfrm>
              <a:off x="723900" y="7645400"/>
              <a:ext cx="1905000" cy="63500"/>
            </a:xfrm>
            <a:prstGeom prst="roundRect">
              <a:avLst>
                <a:gd name="adj" fmla="val 2318"/>
              </a:avLst>
            </a:prstGeom>
            <a:solidFill>
              <a:srgbClr val="12ABF0"/>
            </a:solidFill>
          </p:spPr>
          <p:txBody>
            <a:bodyPr/>
            <a:lstStyle/>
            <a:p>
              <a:endParaRPr lang="it-IT"/>
            </a:p>
          </p:txBody>
        </p:sp>
        <p:sp>
          <p:nvSpPr>
            <p:cNvPr id="95" name="TextBox 95"/>
            <p:cNvSpPr txBox="1"/>
            <p:nvPr/>
          </p:nvSpPr>
          <p:spPr>
            <a:xfrm>
              <a:off x="736600" y="82042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400" b="0">
                  <a:solidFill>
                    <a:srgbClr val="000000"/>
                  </a:solidFill>
                  <a:latin typeface="Calibri"/>
                  <a:cs typeface="Calibri"/>
                </a:rPr>
                <a:t>Nadia Algeri</a:t>
              </a:r>
              <a:endParaRPr lang="en-US"/>
            </a:p>
          </p:txBody>
        </p:sp>
        <p:sp>
          <p:nvSpPr>
            <p:cNvPr id="96" name="TextBox 96"/>
            <p:cNvSpPr txBox="1"/>
            <p:nvPr/>
          </p:nvSpPr>
          <p:spPr>
            <a:xfrm>
              <a:off x="736600" y="84963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JANITOR</a:t>
              </a:r>
              <a:endParaRPr lang="en-US"/>
            </a:p>
          </p:txBody>
        </p:sp>
        <p:sp>
          <p:nvSpPr>
            <p:cNvPr id="97" name="TextBox 97"/>
            <p:cNvSpPr txBox="1"/>
            <p:nvPr/>
          </p:nvSpPr>
          <p:spPr>
            <a:xfrm>
              <a:off x="736600" y="87884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Mile School</a:t>
              </a:r>
              <a:endParaRPr lang="en-US"/>
            </a:p>
          </p:txBody>
        </p:sp>
      </p:grpSp>
      <p:grpSp>
        <p:nvGrpSpPr>
          <p:cNvPr id="98" name="Group 98"/>
          <p:cNvGrpSpPr/>
          <p:nvPr/>
        </p:nvGrpSpPr>
        <p:grpSpPr>
          <a:xfrm>
            <a:off x="3136900" y="7467600"/>
            <a:ext cx="1905000" cy="2209800"/>
            <a:chOff x="3136900" y="7467600"/>
            <a:chExt cx="1905000" cy="2209800"/>
          </a:xfrm>
        </p:grpSpPr>
        <p:sp>
          <p:nvSpPr>
            <p:cNvPr id="99" name="TextBox 99"/>
            <p:cNvSpPr txBox="1"/>
            <p:nvPr/>
          </p:nvSpPr>
          <p:spPr>
            <a:xfrm>
              <a:off x="3136900" y="7467600"/>
              <a:ext cx="1905000" cy="1778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00" name="AutoShape 100"/>
            <p:cNvSpPr/>
            <p:nvPr/>
          </p:nvSpPr>
          <p:spPr>
            <a:xfrm>
              <a:off x="3136900" y="7645400"/>
              <a:ext cx="1905000" cy="1955800"/>
            </a:xfrm>
            <a:prstGeom prst="roundRect">
              <a:avLst>
                <a:gd name="adj" fmla="val 2318"/>
              </a:avLst>
            </a:prstGeom>
            <a:solidFill>
              <a:srgbClr val="FFFFFF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01" name="AutoShape 101"/>
            <p:cNvSpPr/>
            <p:nvPr/>
          </p:nvSpPr>
          <p:spPr>
            <a:xfrm>
              <a:off x="3136900" y="7645400"/>
              <a:ext cx="1905000" cy="63500"/>
            </a:xfrm>
            <a:prstGeom prst="roundRect">
              <a:avLst>
                <a:gd name="adj" fmla="val 2318"/>
              </a:avLst>
            </a:prstGeom>
            <a:solidFill>
              <a:srgbClr val="12ABF0"/>
            </a:solidFill>
          </p:spPr>
          <p:txBody>
            <a:bodyPr/>
            <a:lstStyle/>
            <a:p>
              <a:endParaRPr lang="it-IT"/>
            </a:p>
          </p:txBody>
        </p:sp>
        <p:sp>
          <p:nvSpPr>
            <p:cNvPr id="102" name="TextBox 102"/>
            <p:cNvSpPr txBox="1"/>
            <p:nvPr/>
          </p:nvSpPr>
          <p:spPr>
            <a:xfrm>
              <a:off x="3149600" y="82042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400" b="0" dirty="0" err="1">
                  <a:solidFill>
                    <a:srgbClr val="000000"/>
                  </a:solidFill>
                  <a:latin typeface="Calibri"/>
                  <a:cs typeface="Calibri"/>
                </a:rPr>
                <a:t>Superti</a:t>
              </a:r>
              <a:r>
                <a:rPr lang="en-US" sz="1400" b="0" dirty="0">
                  <a:solidFill>
                    <a:srgbClr val="000000"/>
                  </a:solidFill>
                  <a:latin typeface="Calibri"/>
                  <a:cs typeface="Calibri"/>
                </a:rPr>
                <a:t> </a:t>
              </a:r>
              <a:r>
                <a:rPr lang="en-US" sz="1400" dirty="0">
                  <a:solidFill>
                    <a:srgbClr val="000000"/>
                  </a:solidFill>
                  <a:latin typeface="Calibri"/>
                  <a:cs typeface="Calibri"/>
                </a:rPr>
                <a:t>Patrizia</a:t>
              </a:r>
              <a:endParaRPr lang="en-US" dirty="0"/>
            </a:p>
          </p:txBody>
        </p:sp>
        <p:sp>
          <p:nvSpPr>
            <p:cNvPr id="103" name="TextBox 103"/>
            <p:cNvSpPr txBox="1"/>
            <p:nvPr/>
          </p:nvSpPr>
          <p:spPr>
            <a:xfrm>
              <a:off x="3149600" y="84963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JANITOR</a:t>
              </a:r>
              <a:endParaRPr lang="en-US"/>
            </a:p>
          </p:txBody>
        </p:sp>
        <p:sp>
          <p:nvSpPr>
            <p:cNvPr id="104" name="TextBox 104"/>
            <p:cNvSpPr txBox="1"/>
            <p:nvPr/>
          </p:nvSpPr>
          <p:spPr>
            <a:xfrm>
              <a:off x="3149600" y="87884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Mile School</a:t>
              </a:r>
              <a:endParaRPr lang="en-US"/>
            </a:p>
          </p:txBody>
        </p:sp>
      </p:grpSp>
      <p:grpSp>
        <p:nvGrpSpPr>
          <p:cNvPr id="110" name="Group 2"/>
          <p:cNvGrpSpPr/>
          <p:nvPr/>
        </p:nvGrpSpPr>
        <p:grpSpPr>
          <a:xfrm>
            <a:off x="5549900" y="76200"/>
            <a:ext cx="1905000" cy="2209800"/>
            <a:chOff x="5549900" y="76200"/>
            <a:chExt cx="1905000" cy="2209800"/>
          </a:xfrm>
        </p:grpSpPr>
        <p:sp>
          <p:nvSpPr>
            <p:cNvPr id="111" name="TextBox 3"/>
            <p:cNvSpPr txBox="1"/>
            <p:nvPr/>
          </p:nvSpPr>
          <p:spPr>
            <a:xfrm>
              <a:off x="5549900" y="76200"/>
              <a:ext cx="1905000" cy="1778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100" b="1">
                  <a:solidFill>
                    <a:srgbClr val="000000"/>
                  </a:solidFill>
                  <a:latin typeface="Calibri"/>
                  <a:cs typeface="Calibri"/>
                </a:rPr>
                <a:t>Elena Nozzetti</a:t>
              </a:r>
              <a:endParaRPr lang="en-US"/>
            </a:p>
          </p:txBody>
        </p:sp>
        <p:sp>
          <p:nvSpPr>
            <p:cNvPr id="112" name="AutoShape 4"/>
            <p:cNvSpPr/>
            <p:nvPr/>
          </p:nvSpPr>
          <p:spPr>
            <a:xfrm>
              <a:off x="5549900" y="254000"/>
              <a:ext cx="1905000" cy="1955800"/>
            </a:xfrm>
            <a:prstGeom prst="roundRect">
              <a:avLst>
                <a:gd name="adj" fmla="val 2318"/>
              </a:avLst>
            </a:prstGeom>
            <a:solidFill>
              <a:srgbClr val="FFFFFF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13" name="AutoShape 5"/>
            <p:cNvSpPr/>
            <p:nvPr/>
          </p:nvSpPr>
          <p:spPr>
            <a:xfrm>
              <a:off x="5549900" y="254000"/>
              <a:ext cx="1905000" cy="63500"/>
            </a:xfrm>
            <a:prstGeom prst="roundRect">
              <a:avLst>
                <a:gd name="adj" fmla="val 2318"/>
              </a:avLst>
            </a:prstGeom>
            <a:solidFill>
              <a:srgbClr val="FAD300"/>
            </a:solidFill>
          </p:spPr>
          <p:txBody>
            <a:bodyPr/>
            <a:lstStyle/>
            <a:p>
              <a:endParaRPr lang="it-IT"/>
            </a:p>
          </p:txBody>
        </p:sp>
        <p:sp>
          <p:nvSpPr>
            <p:cNvPr id="114" name="TextBox 6"/>
            <p:cNvSpPr txBox="1"/>
            <p:nvPr/>
          </p:nvSpPr>
          <p:spPr>
            <a:xfrm>
              <a:off x="5562600" y="8128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400" b="0">
                  <a:solidFill>
                    <a:srgbClr val="000000"/>
                  </a:solidFill>
                  <a:latin typeface="Calibri"/>
                  <a:cs typeface="Calibri"/>
                </a:rPr>
                <a:t>Elena Nozzetti</a:t>
              </a:r>
              <a:endParaRPr lang="en-US"/>
            </a:p>
          </p:txBody>
        </p:sp>
        <p:sp>
          <p:nvSpPr>
            <p:cNvPr id="115" name="TextBox 7"/>
            <p:cNvSpPr txBox="1"/>
            <p:nvPr/>
          </p:nvSpPr>
          <p:spPr>
            <a:xfrm>
              <a:off x="5562600" y="11049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Admission Manager</a:t>
              </a:r>
              <a:endParaRPr lang="en-US"/>
            </a:p>
          </p:txBody>
        </p:sp>
        <p:sp>
          <p:nvSpPr>
            <p:cNvPr id="116" name="TextBox 8"/>
            <p:cNvSpPr txBox="1"/>
            <p:nvPr/>
          </p:nvSpPr>
          <p:spPr>
            <a:xfrm>
              <a:off x="5562600" y="13970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Mile School</a:t>
              </a:r>
              <a:endParaRPr lang="en-US"/>
            </a:p>
          </p:txBody>
        </p:sp>
      </p:grpSp>
      <p:grpSp>
        <p:nvGrpSpPr>
          <p:cNvPr id="117" name="Group 21"/>
          <p:cNvGrpSpPr/>
          <p:nvPr/>
        </p:nvGrpSpPr>
        <p:grpSpPr>
          <a:xfrm>
            <a:off x="723900" y="2540000"/>
            <a:ext cx="1905000" cy="2133600"/>
            <a:chOff x="723900" y="2540000"/>
            <a:chExt cx="1905000" cy="2133600"/>
          </a:xfrm>
        </p:grpSpPr>
        <p:sp>
          <p:nvSpPr>
            <p:cNvPr id="118" name="TextBox 22"/>
            <p:cNvSpPr txBox="1"/>
            <p:nvPr/>
          </p:nvSpPr>
          <p:spPr>
            <a:xfrm>
              <a:off x="723900" y="2540000"/>
              <a:ext cx="1905000" cy="1778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119" name="AutoShape 23"/>
            <p:cNvSpPr/>
            <p:nvPr/>
          </p:nvSpPr>
          <p:spPr>
            <a:xfrm>
              <a:off x="723900" y="2717800"/>
              <a:ext cx="1905000" cy="1955800"/>
            </a:xfrm>
            <a:prstGeom prst="roundRect">
              <a:avLst>
                <a:gd name="adj" fmla="val 2318"/>
              </a:avLst>
            </a:prstGeom>
            <a:solidFill>
              <a:srgbClr val="FFFFFF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1" name="TextBox 25"/>
            <p:cNvSpPr txBox="1"/>
            <p:nvPr/>
          </p:nvSpPr>
          <p:spPr>
            <a:xfrm>
              <a:off x="736600" y="32766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400" b="0">
                  <a:solidFill>
                    <a:srgbClr val="000000"/>
                  </a:solidFill>
                  <a:latin typeface="Calibri"/>
                  <a:cs typeface="Calibri"/>
                </a:rPr>
                <a:t>Felicia La Groia</a:t>
              </a:r>
              <a:endParaRPr lang="en-US"/>
            </a:p>
          </p:txBody>
        </p:sp>
        <p:sp>
          <p:nvSpPr>
            <p:cNvPr id="122" name="TextBox 26"/>
            <p:cNvSpPr txBox="1"/>
            <p:nvPr/>
          </p:nvSpPr>
          <p:spPr>
            <a:xfrm>
              <a:off x="736600" y="35687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JANITOR</a:t>
              </a:r>
              <a:endParaRPr lang="en-US"/>
            </a:p>
          </p:txBody>
        </p:sp>
        <p:sp>
          <p:nvSpPr>
            <p:cNvPr id="123" name="TextBox 27"/>
            <p:cNvSpPr txBox="1"/>
            <p:nvPr/>
          </p:nvSpPr>
          <p:spPr>
            <a:xfrm>
              <a:off x="736600" y="38608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Mile School</a:t>
              </a:r>
              <a:endParaRPr lang="en-US"/>
            </a:p>
          </p:txBody>
        </p:sp>
      </p:grpSp>
      <p:grpSp>
        <p:nvGrpSpPr>
          <p:cNvPr id="124" name="Group 21"/>
          <p:cNvGrpSpPr/>
          <p:nvPr/>
        </p:nvGrpSpPr>
        <p:grpSpPr>
          <a:xfrm>
            <a:off x="5549900" y="7543800"/>
            <a:ext cx="1905000" cy="2133600"/>
            <a:chOff x="723900" y="2540000"/>
            <a:chExt cx="1905000" cy="2133600"/>
          </a:xfrm>
        </p:grpSpPr>
        <p:sp>
          <p:nvSpPr>
            <p:cNvPr id="125" name="TextBox 22"/>
            <p:cNvSpPr txBox="1"/>
            <p:nvPr/>
          </p:nvSpPr>
          <p:spPr>
            <a:xfrm>
              <a:off x="723900" y="2540000"/>
              <a:ext cx="1905000" cy="1778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26" name="AutoShape 23"/>
            <p:cNvSpPr/>
            <p:nvPr/>
          </p:nvSpPr>
          <p:spPr>
            <a:xfrm>
              <a:off x="723900" y="2717800"/>
              <a:ext cx="1905000" cy="1955800"/>
            </a:xfrm>
            <a:prstGeom prst="roundRect">
              <a:avLst>
                <a:gd name="adj" fmla="val 2318"/>
              </a:avLst>
            </a:prstGeom>
            <a:solidFill>
              <a:srgbClr val="FFFFFF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7" name="AutoShape 24"/>
            <p:cNvSpPr/>
            <p:nvPr/>
          </p:nvSpPr>
          <p:spPr>
            <a:xfrm>
              <a:off x="723900" y="2717800"/>
              <a:ext cx="1905000" cy="63500"/>
            </a:xfrm>
            <a:prstGeom prst="roundRect">
              <a:avLst>
                <a:gd name="adj" fmla="val 2318"/>
              </a:avLst>
            </a:prstGeom>
            <a:solidFill>
              <a:srgbClr val="12ABF0"/>
            </a:solidFill>
          </p:spPr>
          <p:txBody>
            <a:bodyPr/>
            <a:lstStyle/>
            <a:p>
              <a:endParaRPr lang="it-IT"/>
            </a:p>
          </p:txBody>
        </p:sp>
        <p:sp>
          <p:nvSpPr>
            <p:cNvPr id="128" name="TextBox 25"/>
            <p:cNvSpPr txBox="1"/>
            <p:nvPr/>
          </p:nvSpPr>
          <p:spPr>
            <a:xfrm>
              <a:off x="736600" y="32766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400" b="0">
                  <a:solidFill>
                    <a:srgbClr val="000000"/>
                  </a:solidFill>
                  <a:latin typeface="Calibri"/>
                  <a:cs typeface="Calibri"/>
                </a:rPr>
                <a:t>Alessandra Colella</a:t>
              </a:r>
              <a:endParaRPr lang="en-US"/>
            </a:p>
          </p:txBody>
        </p:sp>
        <p:sp>
          <p:nvSpPr>
            <p:cNvPr id="129" name="TextBox 26"/>
            <p:cNvSpPr txBox="1"/>
            <p:nvPr/>
          </p:nvSpPr>
          <p:spPr>
            <a:xfrm>
              <a:off x="736600" y="35687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 dirty="0">
                  <a:solidFill>
                    <a:srgbClr val="000000"/>
                  </a:solidFill>
                  <a:latin typeface="Calibri Light"/>
                  <a:cs typeface="Calibri Light"/>
                </a:rPr>
                <a:t>School Admissions </a:t>
              </a:r>
              <a:r>
                <a:rPr lang="en-US" sz="1200" b="0" dirty="0" err="1">
                  <a:solidFill>
                    <a:srgbClr val="000000"/>
                  </a:solidFill>
                  <a:latin typeface="Calibri Light"/>
                  <a:cs typeface="Calibri Light"/>
                </a:rPr>
                <a:t>Offi</a:t>
              </a:r>
              <a:r>
                <a:rPr lang="en-US" sz="1200" b="0" dirty="0">
                  <a:solidFill>
                    <a:srgbClr val="000000"/>
                  </a:solidFill>
                  <a:latin typeface="Calibri Light"/>
                  <a:cs typeface="Calibri Light"/>
                </a:rPr>
                <a:t>...</a:t>
              </a:r>
              <a:endParaRPr lang="en-US" dirty="0"/>
            </a:p>
          </p:txBody>
        </p:sp>
        <p:sp>
          <p:nvSpPr>
            <p:cNvPr id="130" name="TextBox 27"/>
            <p:cNvSpPr txBox="1"/>
            <p:nvPr/>
          </p:nvSpPr>
          <p:spPr>
            <a:xfrm>
              <a:off x="736600" y="38608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Mile School</a:t>
              </a:r>
              <a:endParaRPr lang="en-US"/>
            </a:p>
          </p:txBody>
        </p:sp>
      </p:grpSp>
      <p:sp>
        <p:nvSpPr>
          <p:cNvPr id="138" name="AutoShape 31">
            <a:extLst>
              <a:ext uri="{FF2B5EF4-FFF2-40B4-BE49-F238E27FC236}">
                <a16:creationId xmlns:a16="http://schemas.microsoft.com/office/drawing/2014/main" id="{C5F1E591-3CF1-488A-6ABA-EE04E9C52B45}"/>
              </a:ext>
            </a:extLst>
          </p:cNvPr>
          <p:cNvSpPr/>
          <p:nvPr/>
        </p:nvSpPr>
        <p:spPr>
          <a:xfrm>
            <a:off x="787400" y="2667000"/>
            <a:ext cx="1905000" cy="63500"/>
          </a:xfrm>
          <a:prstGeom prst="roundRect">
            <a:avLst>
              <a:gd name="adj" fmla="val 2318"/>
            </a:avLst>
          </a:prstGeom>
          <a:solidFill>
            <a:srgbClr val="12ABF0"/>
          </a:solidFill>
        </p:spPr>
        <p:txBody>
          <a:bodyPr/>
          <a:lstStyle/>
          <a:p>
            <a:endParaRPr lang="it-IT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549900" y="76200"/>
            <a:ext cx="1905000" cy="2209800"/>
            <a:chOff x="5549900" y="76200"/>
            <a:chExt cx="1905000" cy="2209800"/>
          </a:xfrm>
        </p:grpSpPr>
        <p:sp>
          <p:nvSpPr>
            <p:cNvPr id="3" name="TextBox 3"/>
            <p:cNvSpPr txBox="1"/>
            <p:nvPr/>
          </p:nvSpPr>
          <p:spPr>
            <a:xfrm>
              <a:off x="5549900" y="76200"/>
              <a:ext cx="1905000" cy="1778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100" b="1" dirty="0">
                  <a:solidFill>
                    <a:srgbClr val="000000"/>
                  </a:solidFill>
                  <a:latin typeface="Calibri"/>
                  <a:cs typeface="Calibri"/>
                </a:rPr>
                <a:t>Ulla </a:t>
              </a:r>
              <a:r>
                <a:rPr lang="en-US" sz="1100" b="1" dirty="0" err="1">
                  <a:solidFill>
                    <a:srgbClr val="000000"/>
                  </a:solidFill>
                  <a:latin typeface="Calibri"/>
                  <a:cs typeface="Calibri"/>
                </a:rPr>
                <a:t>Pevere</a:t>
              </a:r>
              <a:r>
                <a:rPr lang="en-US" sz="1100" b="1" dirty="0">
                  <a:solidFill>
                    <a:srgbClr val="000000"/>
                  </a:solidFill>
                  <a:latin typeface="Calibri"/>
                  <a:cs typeface="Calibri"/>
                </a:rPr>
                <a:t> Carla</a:t>
              </a:r>
              <a:endParaRPr lang="en-US" dirty="0"/>
            </a:p>
          </p:txBody>
        </p:sp>
        <p:sp>
          <p:nvSpPr>
            <p:cNvPr id="4" name="AutoShape 4"/>
            <p:cNvSpPr/>
            <p:nvPr/>
          </p:nvSpPr>
          <p:spPr>
            <a:xfrm>
              <a:off x="5549900" y="254000"/>
              <a:ext cx="1905000" cy="1955800"/>
            </a:xfrm>
            <a:prstGeom prst="roundRect">
              <a:avLst>
                <a:gd name="adj" fmla="val 2318"/>
              </a:avLst>
            </a:prstGeom>
            <a:solidFill>
              <a:srgbClr val="FFFFFF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5" name="AutoShape 5"/>
            <p:cNvSpPr/>
            <p:nvPr/>
          </p:nvSpPr>
          <p:spPr>
            <a:xfrm>
              <a:off x="5549900" y="254000"/>
              <a:ext cx="1905000" cy="63500"/>
            </a:xfrm>
            <a:prstGeom prst="roundRect">
              <a:avLst>
                <a:gd name="adj" fmla="val 2318"/>
              </a:avLst>
            </a:prstGeom>
            <a:solidFill>
              <a:srgbClr val="FAD300"/>
            </a:solidFill>
          </p:spPr>
          <p:txBody>
            <a:bodyPr/>
            <a:lstStyle/>
            <a:p>
              <a:endParaRPr lang="it-IT"/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5562600" y="8128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400" b="0" dirty="0">
                  <a:solidFill>
                    <a:srgbClr val="000000"/>
                  </a:solidFill>
                  <a:latin typeface="Calibri"/>
                  <a:cs typeface="Calibri"/>
                </a:rPr>
                <a:t>Ulla </a:t>
              </a:r>
              <a:r>
                <a:rPr lang="en-US" sz="1400" b="0" dirty="0" err="1">
                  <a:solidFill>
                    <a:srgbClr val="000000"/>
                  </a:solidFill>
                  <a:latin typeface="Calibri"/>
                  <a:cs typeface="Calibri"/>
                </a:rPr>
                <a:t>Pevere</a:t>
              </a:r>
              <a:r>
                <a:rPr lang="en-US" sz="1400" b="0" dirty="0">
                  <a:solidFill>
                    <a:srgbClr val="000000"/>
                  </a:solidFill>
                  <a:latin typeface="Calibri"/>
                  <a:cs typeface="Calibri"/>
                </a:rPr>
                <a:t> Carla</a:t>
              </a:r>
              <a:endParaRPr lang="en-US" dirty="0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5562600" y="11049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Lead Teacher Assistant...</a:t>
              </a:r>
              <a:endParaRPr lang="en-US"/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5562600" y="13970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Mile School</a:t>
              </a:r>
              <a:endParaRPr lang="en-US"/>
            </a:p>
          </p:txBody>
        </p:sp>
      </p:grpSp>
      <p:sp>
        <p:nvSpPr>
          <p:cNvPr id="9" name="AutoShape 9"/>
          <p:cNvSpPr/>
          <p:nvPr/>
        </p:nvSpPr>
        <p:spPr>
          <a:xfrm>
            <a:off x="6502400" y="2209800"/>
            <a:ext cx="0" cy="190500"/>
          </a:xfrm>
          <a:prstGeom prst="line">
            <a:avLst/>
          </a:prstGeom>
          <a:ln w="12700">
            <a:solidFill>
              <a:srgbClr val="CCCCCC"/>
            </a:solidFill>
          </a:ln>
        </p:spPr>
        <p:txBody>
          <a:bodyPr/>
          <a:lstStyle/>
          <a:p>
            <a:endParaRPr lang="it-IT"/>
          </a:p>
        </p:txBody>
      </p:sp>
      <p:sp>
        <p:nvSpPr>
          <p:cNvPr id="10" name="AutoShape 10"/>
          <p:cNvSpPr/>
          <p:nvPr/>
        </p:nvSpPr>
        <p:spPr>
          <a:xfrm>
            <a:off x="635000" y="2400300"/>
            <a:ext cx="11734800" cy="12700"/>
          </a:xfrm>
          <a:prstGeom prst="line">
            <a:avLst/>
          </a:prstGeom>
          <a:ln w="12700">
            <a:solidFill>
              <a:srgbClr val="CCCCCC"/>
            </a:solidFill>
          </a:ln>
        </p:spPr>
        <p:txBody>
          <a:bodyPr/>
          <a:lstStyle/>
          <a:p>
            <a:endParaRPr lang="it-IT"/>
          </a:p>
        </p:txBody>
      </p:sp>
      <p:sp>
        <p:nvSpPr>
          <p:cNvPr id="11" name="AutoShape 11"/>
          <p:cNvSpPr/>
          <p:nvPr/>
        </p:nvSpPr>
        <p:spPr>
          <a:xfrm>
            <a:off x="635000" y="2400300"/>
            <a:ext cx="0" cy="190500"/>
          </a:xfrm>
          <a:prstGeom prst="line">
            <a:avLst/>
          </a:prstGeom>
          <a:ln w="12700">
            <a:solidFill>
              <a:srgbClr val="CCCCCC"/>
            </a:solidFill>
          </a:ln>
        </p:spPr>
        <p:txBody>
          <a:bodyPr/>
          <a:lstStyle/>
          <a:p>
            <a:endParaRPr lang="it-IT"/>
          </a:p>
        </p:txBody>
      </p:sp>
      <p:sp>
        <p:nvSpPr>
          <p:cNvPr id="12" name="AutoShape 12"/>
          <p:cNvSpPr/>
          <p:nvPr/>
        </p:nvSpPr>
        <p:spPr>
          <a:xfrm>
            <a:off x="12369800" y="2400300"/>
            <a:ext cx="0" cy="190500"/>
          </a:xfrm>
          <a:prstGeom prst="line">
            <a:avLst/>
          </a:prstGeom>
          <a:ln w="12700">
            <a:solidFill>
              <a:srgbClr val="CCCCCC"/>
            </a:solidFill>
          </a:ln>
        </p:spPr>
        <p:txBody>
          <a:bodyPr/>
          <a:lstStyle/>
          <a:p>
            <a:endParaRPr lang="it-IT"/>
          </a:p>
        </p:txBody>
      </p:sp>
      <p:grpSp>
        <p:nvGrpSpPr>
          <p:cNvPr id="13" name="Group 13"/>
          <p:cNvGrpSpPr/>
          <p:nvPr/>
        </p:nvGrpSpPr>
        <p:grpSpPr>
          <a:xfrm>
            <a:off x="8051800" y="254000"/>
            <a:ext cx="4318000" cy="2209800"/>
            <a:chOff x="8051800" y="254000"/>
            <a:chExt cx="4318000" cy="2209800"/>
          </a:xfrm>
        </p:grpSpPr>
        <p:sp>
          <p:nvSpPr>
            <p:cNvPr id="14" name="AutoShape 14"/>
            <p:cNvSpPr/>
            <p:nvPr/>
          </p:nvSpPr>
          <p:spPr>
            <a:xfrm>
              <a:off x="12306300" y="254000"/>
              <a:ext cx="152400" cy="152400"/>
            </a:xfrm>
            <a:prstGeom prst="ellipse">
              <a:avLst/>
            </a:prstGeom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8051800" y="215900"/>
              <a:ext cx="4165600" cy="1905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r">
                <a:defRPr/>
              </a:pPr>
              <a:r>
                <a:rPr lang="en-US" sz="1200">
                  <a:solidFill>
                    <a:srgbClr val="333333"/>
                  </a:solidFill>
                  <a:latin typeface="Calibri"/>
                  <a:cs typeface="Calibri"/>
                </a:rPr>
                <a:t>Monique Louis</a:t>
              </a:r>
              <a:endParaRPr lang="en-US"/>
            </a:p>
          </p:txBody>
        </p:sp>
        <p:sp>
          <p:nvSpPr>
            <p:cNvPr id="16" name="AutoShape 16"/>
            <p:cNvSpPr/>
            <p:nvPr/>
          </p:nvSpPr>
          <p:spPr>
            <a:xfrm>
              <a:off x="12306300" y="508000"/>
              <a:ext cx="152400" cy="152400"/>
            </a:xfrm>
            <a:prstGeom prst="ellipse">
              <a:avLst/>
            </a:prstGeom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7" name="TextBox 17"/>
            <p:cNvSpPr txBox="1"/>
            <p:nvPr/>
          </p:nvSpPr>
          <p:spPr>
            <a:xfrm>
              <a:off x="8051800" y="469900"/>
              <a:ext cx="4165600" cy="1905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r">
                <a:defRPr/>
              </a:pPr>
              <a:r>
                <a:rPr lang="en-US" sz="1200">
                  <a:solidFill>
                    <a:srgbClr val="333333"/>
                  </a:solidFill>
                  <a:latin typeface="Calibri"/>
                  <a:cs typeface="Calibri"/>
                </a:rPr>
                <a:t>Elena Bignardi</a:t>
              </a:r>
              <a:endParaRPr lang="en-US"/>
            </a:p>
          </p:txBody>
        </p:sp>
        <p:sp>
          <p:nvSpPr>
            <p:cNvPr id="18" name="AutoShape 18"/>
            <p:cNvSpPr/>
            <p:nvPr/>
          </p:nvSpPr>
          <p:spPr>
            <a:xfrm>
              <a:off x="12306300" y="762000"/>
              <a:ext cx="152400" cy="152400"/>
            </a:xfrm>
            <a:prstGeom prst="ellipse">
              <a:avLst/>
            </a:prstGeom>
            <a:solidFill>
              <a:srgbClr val="FAD300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8051800" y="723900"/>
              <a:ext cx="4165600" cy="1905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r">
                <a:defRPr/>
              </a:pPr>
              <a:r>
                <a:rPr lang="en-US" sz="1300" dirty="0">
                  <a:solidFill>
                    <a:srgbClr val="333333"/>
                  </a:solidFill>
                  <a:latin typeface="Calibri"/>
                  <a:cs typeface="Calibri"/>
                </a:rPr>
                <a:t>Ulla </a:t>
              </a:r>
              <a:r>
                <a:rPr lang="en-US" sz="1300" dirty="0" err="1">
                  <a:solidFill>
                    <a:srgbClr val="333333"/>
                  </a:solidFill>
                  <a:latin typeface="Calibri"/>
                  <a:cs typeface="Calibri"/>
                </a:rPr>
                <a:t>Pevere</a:t>
              </a:r>
              <a:r>
                <a:rPr lang="en-US" sz="1300" dirty="0">
                  <a:solidFill>
                    <a:srgbClr val="333333"/>
                  </a:solidFill>
                  <a:latin typeface="Calibri"/>
                  <a:cs typeface="Calibri"/>
                </a:rPr>
                <a:t> Carla</a:t>
              </a:r>
              <a:endParaRPr lang="en-US" dirty="0"/>
            </a:p>
          </p:txBody>
        </p:sp>
      </p:grpSp>
      <p:pic>
        <p:nvPicPr>
          <p:cNvPr id="20" name="Picture 2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000" y="254000"/>
            <a:ext cx="1371600" cy="642638"/>
          </a:xfrm>
          <a:prstGeom prst="rect">
            <a:avLst/>
          </a:prstGeom>
        </p:spPr>
      </p:pic>
      <p:grpSp>
        <p:nvGrpSpPr>
          <p:cNvPr id="21" name="Group 21"/>
          <p:cNvGrpSpPr/>
          <p:nvPr/>
        </p:nvGrpSpPr>
        <p:grpSpPr>
          <a:xfrm>
            <a:off x="723900" y="2540000"/>
            <a:ext cx="1905000" cy="2209800"/>
            <a:chOff x="723900" y="2540000"/>
            <a:chExt cx="1905000" cy="2209800"/>
          </a:xfrm>
        </p:grpSpPr>
        <p:sp>
          <p:nvSpPr>
            <p:cNvPr id="22" name="TextBox 22"/>
            <p:cNvSpPr txBox="1"/>
            <p:nvPr/>
          </p:nvSpPr>
          <p:spPr>
            <a:xfrm>
              <a:off x="723900" y="2540000"/>
              <a:ext cx="1905000" cy="1778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3" name="AutoShape 23"/>
            <p:cNvSpPr/>
            <p:nvPr/>
          </p:nvSpPr>
          <p:spPr>
            <a:xfrm>
              <a:off x="723900" y="2717800"/>
              <a:ext cx="1905000" cy="1955800"/>
            </a:xfrm>
            <a:prstGeom prst="roundRect">
              <a:avLst>
                <a:gd name="adj" fmla="val 2318"/>
              </a:avLst>
            </a:prstGeom>
            <a:solidFill>
              <a:srgbClr val="FFFFFF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4" name="AutoShape 24"/>
            <p:cNvSpPr/>
            <p:nvPr/>
          </p:nvSpPr>
          <p:spPr>
            <a:xfrm>
              <a:off x="723900" y="2717800"/>
              <a:ext cx="1905000" cy="63500"/>
            </a:xfrm>
            <a:prstGeom prst="roundRect">
              <a:avLst>
                <a:gd name="adj" fmla="val 2318"/>
              </a:avLst>
            </a:prstGeom>
            <a:solidFill>
              <a:srgbClr val="12ABF0"/>
            </a:solidFill>
          </p:spPr>
          <p:txBody>
            <a:bodyPr/>
            <a:lstStyle/>
            <a:p>
              <a:endParaRPr lang="it-IT"/>
            </a:p>
          </p:txBody>
        </p:sp>
        <p:sp>
          <p:nvSpPr>
            <p:cNvPr id="25" name="TextBox 25"/>
            <p:cNvSpPr txBox="1"/>
            <p:nvPr/>
          </p:nvSpPr>
          <p:spPr>
            <a:xfrm>
              <a:off x="736600" y="32766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400" b="0" dirty="0">
                  <a:solidFill>
                    <a:srgbClr val="000000"/>
                  </a:solidFill>
                  <a:latin typeface="Calibri"/>
                  <a:cs typeface="Calibri"/>
                </a:rPr>
                <a:t>Davide Caccavale</a:t>
              </a:r>
              <a:endParaRPr lang="en-US" dirty="0"/>
            </a:p>
          </p:txBody>
        </p:sp>
        <p:sp>
          <p:nvSpPr>
            <p:cNvPr id="26" name="TextBox 26"/>
            <p:cNvSpPr txBox="1"/>
            <p:nvPr/>
          </p:nvSpPr>
          <p:spPr>
            <a:xfrm>
              <a:off x="736600" y="35687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 dirty="0">
                  <a:solidFill>
                    <a:srgbClr val="000000"/>
                  </a:solidFill>
                  <a:latin typeface="Calibri Light"/>
                  <a:cs typeface="Calibri Light"/>
                </a:rPr>
                <a:t>Teaching Assistant</a:t>
              </a:r>
              <a:endParaRPr lang="en-US" dirty="0"/>
            </a:p>
          </p:txBody>
        </p:sp>
        <p:sp>
          <p:nvSpPr>
            <p:cNvPr id="27" name="TextBox 27"/>
            <p:cNvSpPr txBox="1"/>
            <p:nvPr/>
          </p:nvSpPr>
          <p:spPr>
            <a:xfrm>
              <a:off x="736600" y="38608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Mile School</a:t>
              </a:r>
              <a:endParaRPr lang="en-US"/>
            </a:p>
          </p:txBody>
        </p:sp>
      </p:grpSp>
      <p:grpSp>
        <p:nvGrpSpPr>
          <p:cNvPr id="28" name="Group 28"/>
          <p:cNvGrpSpPr/>
          <p:nvPr/>
        </p:nvGrpSpPr>
        <p:grpSpPr>
          <a:xfrm>
            <a:off x="3136900" y="2540000"/>
            <a:ext cx="1905000" cy="2209800"/>
            <a:chOff x="3136900" y="2540000"/>
            <a:chExt cx="1905000" cy="2209800"/>
          </a:xfrm>
        </p:grpSpPr>
        <p:sp>
          <p:nvSpPr>
            <p:cNvPr id="29" name="TextBox 29"/>
            <p:cNvSpPr txBox="1"/>
            <p:nvPr/>
          </p:nvSpPr>
          <p:spPr>
            <a:xfrm>
              <a:off x="3136900" y="2540000"/>
              <a:ext cx="1905000" cy="1778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0" name="AutoShape 30"/>
            <p:cNvSpPr/>
            <p:nvPr/>
          </p:nvSpPr>
          <p:spPr>
            <a:xfrm>
              <a:off x="3136900" y="2717800"/>
              <a:ext cx="1905000" cy="1955800"/>
            </a:xfrm>
            <a:prstGeom prst="roundRect">
              <a:avLst>
                <a:gd name="adj" fmla="val 2318"/>
              </a:avLst>
            </a:prstGeom>
            <a:solidFill>
              <a:srgbClr val="FFFFFF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31" name="AutoShape 31"/>
            <p:cNvSpPr/>
            <p:nvPr/>
          </p:nvSpPr>
          <p:spPr>
            <a:xfrm>
              <a:off x="3136900" y="2717800"/>
              <a:ext cx="1905000" cy="63500"/>
            </a:xfrm>
            <a:prstGeom prst="roundRect">
              <a:avLst>
                <a:gd name="adj" fmla="val 2318"/>
              </a:avLst>
            </a:prstGeom>
            <a:solidFill>
              <a:srgbClr val="12ABF0"/>
            </a:solidFill>
          </p:spPr>
          <p:txBody>
            <a:bodyPr/>
            <a:lstStyle/>
            <a:p>
              <a:endParaRPr lang="it-IT"/>
            </a:p>
          </p:txBody>
        </p:sp>
        <p:sp>
          <p:nvSpPr>
            <p:cNvPr id="32" name="TextBox 32"/>
            <p:cNvSpPr txBox="1"/>
            <p:nvPr/>
          </p:nvSpPr>
          <p:spPr>
            <a:xfrm>
              <a:off x="3149600" y="32766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400" b="0" dirty="0">
                  <a:solidFill>
                    <a:srgbClr val="000000"/>
                  </a:solidFill>
                  <a:latin typeface="Calibri"/>
                  <a:cs typeface="Calibri"/>
                </a:rPr>
                <a:t>Ginevra Bevacqua</a:t>
              </a:r>
              <a:endParaRPr lang="en-US" dirty="0"/>
            </a:p>
          </p:txBody>
        </p:sp>
        <p:sp>
          <p:nvSpPr>
            <p:cNvPr id="33" name="TextBox 33"/>
            <p:cNvSpPr txBox="1"/>
            <p:nvPr/>
          </p:nvSpPr>
          <p:spPr>
            <a:xfrm>
              <a:off x="3149600" y="35687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Teaching Assistant</a:t>
              </a:r>
              <a:endParaRPr lang="en-US"/>
            </a:p>
          </p:txBody>
        </p:sp>
        <p:sp>
          <p:nvSpPr>
            <p:cNvPr id="34" name="TextBox 34"/>
            <p:cNvSpPr txBox="1"/>
            <p:nvPr/>
          </p:nvSpPr>
          <p:spPr>
            <a:xfrm>
              <a:off x="3149600" y="38608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Mile School</a:t>
              </a:r>
              <a:endParaRPr lang="en-US"/>
            </a:p>
          </p:txBody>
        </p:sp>
      </p:grpSp>
      <p:grpSp>
        <p:nvGrpSpPr>
          <p:cNvPr id="35" name="Group 35"/>
          <p:cNvGrpSpPr/>
          <p:nvPr/>
        </p:nvGrpSpPr>
        <p:grpSpPr>
          <a:xfrm>
            <a:off x="5549900" y="2540000"/>
            <a:ext cx="1905000" cy="2209800"/>
            <a:chOff x="5549900" y="2540000"/>
            <a:chExt cx="1905000" cy="2209800"/>
          </a:xfrm>
        </p:grpSpPr>
        <p:sp>
          <p:nvSpPr>
            <p:cNvPr id="36" name="TextBox 36"/>
            <p:cNvSpPr txBox="1"/>
            <p:nvPr/>
          </p:nvSpPr>
          <p:spPr>
            <a:xfrm>
              <a:off x="5549900" y="2540000"/>
              <a:ext cx="1905000" cy="1778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7" name="AutoShape 37"/>
            <p:cNvSpPr/>
            <p:nvPr/>
          </p:nvSpPr>
          <p:spPr>
            <a:xfrm>
              <a:off x="5549900" y="2717800"/>
              <a:ext cx="1905000" cy="1955800"/>
            </a:xfrm>
            <a:prstGeom prst="roundRect">
              <a:avLst>
                <a:gd name="adj" fmla="val 2318"/>
              </a:avLst>
            </a:prstGeom>
            <a:solidFill>
              <a:srgbClr val="FFFFFF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38" name="AutoShape 38"/>
            <p:cNvSpPr/>
            <p:nvPr/>
          </p:nvSpPr>
          <p:spPr>
            <a:xfrm>
              <a:off x="5549900" y="2717800"/>
              <a:ext cx="1905000" cy="63500"/>
            </a:xfrm>
            <a:prstGeom prst="roundRect">
              <a:avLst>
                <a:gd name="adj" fmla="val 2318"/>
              </a:avLst>
            </a:prstGeom>
            <a:solidFill>
              <a:srgbClr val="12ABF0"/>
            </a:solidFill>
          </p:spPr>
          <p:txBody>
            <a:bodyPr/>
            <a:lstStyle/>
            <a:p>
              <a:endParaRPr lang="it-IT"/>
            </a:p>
          </p:txBody>
        </p:sp>
        <p:sp>
          <p:nvSpPr>
            <p:cNvPr id="39" name="TextBox 39"/>
            <p:cNvSpPr txBox="1"/>
            <p:nvPr/>
          </p:nvSpPr>
          <p:spPr>
            <a:xfrm>
              <a:off x="5562600" y="32766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400" b="0" dirty="0">
                  <a:solidFill>
                    <a:srgbClr val="000000"/>
                  </a:solidFill>
                  <a:latin typeface="Calibri"/>
                  <a:cs typeface="Calibri"/>
                </a:rPr>
                <a:t>Manuela Mancuso</a:t>
              </a:r>
              <a:endParaRPr lang="en-US" dirty="0"/>
            </a:p>
          </p:txBody>
        </p:sp>
        <p:sp>
          <p:nvSpPr>
            <p:cNvPr id="40" name="TextBox 40"/>
            <p:cNvSpPr txBox="1"/>
            <p:nvPr/>
          </p:nvSpPr>
          <p:spPr>
            <a:xfrm>
              <a:off x="5562600" y="35687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Teaching Assistant</a:t>
              </a:r>
              <a:endParaRPr lang="en-US"/>
            </a:p>
          </p:txBody>
        </p:sp>
        <p:sp>
          <p:nvSpPr>
            <p:cNvPr id="41" name="TextBox 41"/>
            <p:cNvSpPr txBox="1"/>
            <p:nvPr/>
          </p:nvSpPr>
          <p:spPr>
            <a:xfrm>
              <a:off x="5562600" y="38608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Mile School</a:t>
              </a:r>
              <a:endParaRPr lang="en-US"/>
            </a:p>
          </p:txBody>
        </p:sp>
      </p:grpSp>
      <p:grpSp>
        <p:nvGrpSpPr>
          <p:cNvPr id="42" name="Group 42"/>
          <p:cNvGrpSpPr/>
          <p:nvPr/>
        </p:nvGrpSpPr>
        <p:grpSpPr>
          <a:xfrm>
            <a:off x="7962900" y="2540000"/>
            <a:ext cx="1905000" cy="2209800"/>
            <a:chOff x="7962900" y="2540000"/>
            <a:chExt cx="1905000" cy="2209800"/>
          </a:xfrm>
        </p:grpSpPr>
        <p:sp>
          <p:nvSpPr>
            <p:cNvPr id="43" name="TextBox 43"/>
            <p:cNvSpPr txBox="1"/>
            <p:nvPr/>
          </p:nvSpPr>
          <p:spPr>
            <a:xfrm>
              <a:off x="7962900" y="2540000"/>
              <a:ext cx="1905000" cy="1778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4" name="AutoShape 44"/>
            <p:cNvSpPr/>
            <p:nvPr/>
          </p:nvSpPr>
          <p:spPr>
            <a:xfrm>
              <a:off x="7962900" y="2717800"/>
              <a:ext cx="1905000" cy="1955800"/>
            </a:xfrm>
            <a:prstGeom prst="roundRect">
              <a:avLst>
                <a:gd name="adj" fmla="val 2318"/>
              </a:avLst>
            </a:prstGeom>
            <a:solidFill>
              <a:srgbClr val="FFFFFF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45" name="AutoShape 45"/>
            <p:cNvSpPr/>
            <p:nvPr/>
          </p:nvSpPr>
          <p:spPr>
            <a:xfrm>
              <a:off x="7962900" y="2717800"/>
              <a:ext cx="1905000" cy="63500"/>
            </a:xfrm>
            <a:prstGeom prst="roundRect">
              <a:avLst>
                <a:gd name="adj" fmla="val 2318"/>
              </a:avLst>
            </a:prstGeom>
            <a:solidFill>
              <a:srgbClr val="12ABF0"/>
            </a:solidFill>
          </p:spPr>
          <p:txBody>
            <a:bodyPr/>
            <a:lstStyle/>
            <a:p>
              <a:endParaRPr lang="it-IT"/>
            </a:p>
          </p:txBody>
        </p:sp>
        <p:sp>
          <p:nvSpPr>
            <p:cNvPr id="46" name="TextBox 46"/>
            <p:cNvSpPr txBox="1"/>
            <p:nvPr/>
          </p:nvSpPr>
          <p:spPr>
            <a:xfrm>
              <a:off x="7975600" y="32766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400" b="0" dirty="0">
                  <a:solidFill>
                    <a:srgbClr val="000000"/>
                  </a:solidFill>
                  <a:latin typeface="Calibri"/>
                  <a:cs typeface="Calibri"/>
                </a:rPr>
                <a:t>Nija Drmic</a:t>
              </a:r>
              <a:endParaRPr lang="en-US" dirty="0"/>
            </a:p>
          </p:txBody>
        </p:sp>
        <p:sp>
          <p:nvSpPr>
            <p:cNvPr id="47" name="TextBox 47"/>
            <p:cNvSpPr txBox="1"/>
            <p:nvPr/>
          </p:nvSpPr>
          <p:spPr>
            <a:xfrm>
              <a:off x="7975600" y="35687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 dirty="0">
                  <a:solidFill>
                    <a:srgbClr val="000000"/>
                  </a:solidFill>
                  <a:latin typeface="Calibri Light"/>
                  <a:cs typeface="Calibri Light"/>
                </a:rPr>
                <a:t>Teaching Assistant</a:t>
              </a:r>
              <a:endParaRPr lang="en-US" dirty="0"/>
            </a:p>
          </p:txBody>
        </p:sp>
        <p:sp>
          <p:nvSpPr>
            <p:cNvPr id="48" name="TextBox 48"/>
            <p:cNvSpPr txBox="1"/>
            <p:nvPr/>
          </p:nvSpPr>
          <p:spPr>
            <a:xfrm>
              <a:off x="7975600" y="38608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 dirty="0">
                  <a:solidFill>
                    <a:srgbClr val="000000"/>
                  </a:solidFill>
                  <a:latin typeface="Calibri Light"/>
                  <a:cs typeface="Calibri Light"/>
                </a:rPr>
                <a:t>Mile School</a:t>
              </a:r>
              <a:endParaRPr lang="en-US" dirty="0"/>
            </a:p>
          </p:txBody>
        </p:sp>
      </p:grpSp>
      <p:grpSp>
        <p:nvGrpSpPr>
          <p:cNvPr id="98" name="Group 98"/>
          <p:cNvGrpSpPr/>
          <p:nvPr/>
        </p:nvGrpSpPr>
        <p:grpSpPr>
          <a:xfrm>
            <a:off x="10380551" y="2736850"/>
            <a:ext cx="1905000" cy="1955800"/>
            <a:chOff x="3136900" y="7645400"/>
            <a:chExt cx="1905000" cy="1955800"/>
          </a:xfrm>
        </p:grpSpPr>
        <p:sp>
          <p:nvSpPr>
            <p:cNvPr id="100" name="AutoShape 100"/>
            <p:cNvSpPr/>
            <p:nvPr/>
          </p:nvSpPr>
          <p:spPr>
            <a:xfrm>
              <a:off x="3136900" y="7645400"/>
              <a:ext cx="1905000" cy="1955800"/>
            </a:xfrm>
            <a:prstGeom prst="roundRect">
              <a:avLst>
                <a:gd name="adj" fmla="val 2318"/>
              </a:avLst>
            </a:prstGeom>
            <a:solidFill>
              <a:srgbClr val="FFFFFF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01" name="AutoShape 101"/>
            <p:cNvSpPr/>
            <p:nvPr/>
          </p:nvSpPr>
          <p:spPr>
            <a:xfrm>
              <a:off x="3136900" y="7645400"/>
              <a:ext cx="1905000" cy="63500"/>
            </a:xfrm>
            <a:prstGeom prst="roundRect">
              <a:avLst>
                <a:gd name="adj" fmla="val 2318"/>
              </a:avLst>
            </a:prstGeom>
            <a:solidFill>
              <a:srgbClr val="12ABF0"/>
            </a:solidFill>
          </p:spPr>
          <p:txBody>
            <a:bodyPr/>
            <a:lstStyle/>
            <a:p>
              <a:endParaRPr lang="it-IT"/>
            </a:p>
          </p:txBody>
        </p:sp>
        <p:sp>
          <p:nvSpPr>
            <p:cNvPr id="102" name="TextBox 102"/>
            <p:cNvSpPr txBox="1"/>
            <p:nvPr/>
          </p:nvSpPr>
          <p:spPr>
            <a:xfrm>
              <a:off x="3149600" y="82042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400" b="0">
                  <a:solidFill>
                    <a:srgbClr val="000000"/>
                  </a:solidFill>
                  <a:latin typeface="Calibri"/>
                  <a:cs typeface="Calibri"/>
                </a:rPr>
                <a:t>Lorenzo Vitariello...</a:t>
              </a:r>
              <a:endParaRPr lang="en-US"/>
            </a:p>
          </p:txBody>
        </p:sp>
        <p:sp>
          <p:nvSpPr>
            <p:cNvPr id="103" name="TextBox 103"/>
            <p:cNvSpPr txBox="1"/>
            <p:nvPr/>
          </p:nvSpPr>
          <p:spPr>
            <a:xfrm>
              <a:off x="3149600" y="84963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Teaching Assistant</a:t>
              </a:r>
              <a:endParaRPr lang="en-US"/>
            </a:p>
          </p:txBody>
        </p:sp>
        <p:sp>
          <p:nvSpPr>
            <p:cNvPr id="104" name="TextBox 104"/>
            <p:cNvSpPr txBox="1"/>
            <p:nvPr/>
          </p:nvSpPr>
          <p:spPr>
            <a:xfrm>
              <a:off x="3149600" y="87884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Mile School</a:t>
              </a:r>
              <a:endParaRPr lang="en-US"/>
            </a:p>
          </p:txBody>
        </p:sp>
      </p:grpSp>
      <p:grpSp>
        <p:nvGrpSpPr>
          <p:cNvPr id="77" name="Group 77"/>
          <p:cNvGrpSpPr/>
          <p:nvPr/>
        </p:nvGrpSpPr>
        <p:grpSpPr>
          <a:xfrm>
            <a:off x="736600" y="4965700"/>
            <a:ext cx="1905000" cy="2209800"/>
            <a:chOff x="7962900" y="5003800"/>
            <a:chExt cx="1905000" cy="2209800"/>
          </a:xfrm>
        </p:grpSpPr>
        <p:sp>
          <p:nvSpPr>
            <p:cNvPr id="78" name="TextBox 78"/>
            <p:cNvSpPr txBox="1"/>
            <p:nvPr/>
          </p:nvSpPr>
          <p:spPr>
            <a:xfrm>
              <a:off x="7962900" y="5003800"/>
              <a:ext cx="1905000" cy="1778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79" name="AutoShape 79"/>
            <p:cNvSpPr/>
            <p:nvPr/>
          </p:nvSpPr>
          <p:spPr>
            <a:xfrm>
              <a:off x="7962900" y="5181600"/>
              <a:ext cx="1905000" cy="1955800"/>
            </a:xfrm>
            <a:prstGeom prst="roundRect">
              <a:avLst>
                <a:gd name="adj" fmla="val 2318"/>
              </a:avLst>
            </a:prstGeom>
            <a:solidFill>
              <a:srgbClr val="FFFFFF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80" name="AutoShape 80"/>
            <p:cNvSpPr/>
            <p:nvPr/>
          </p:nvSpPr>
          <p:spPr>
            <a:xfrm>
              <a:off x="7962900" y="5181600"/>
              <a:ext cx="1905000" cy="63500"/>
            </a:xfrm>
            <a:prstGeom prst="roundRect">
              <a:avLst>
                <a:gd name="adj" fmla="val 2318"/>
              </a:avLst>
            </a:prstGeom>
            <a:solidFill>
              <a:srgbClr val="12ABF0"/>
            </a:solidFill>
          </p:spPr>
          <p:txBody>
            <a:bodyPr/>
            <a:lstStyle/>
            <a:p>
              <a:endParaRPr lang="it-IT"/>
            </a:p>
          </p:txBody>
        </p:sp>
        <p:sp>
          <p:nvSpPr>
            <p:cNvPr id="81" name="TextBox 81"/>
            <p:cNvSpPr txBox="1"/>
            <p:nvPr/>
          </p:nvSpPr>
          <p:spPr>
            <a:xfrm>
              <a:off x="7975600" y="57404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400" b="0" dirty="0">
                  <a:solidFill>
                    <a:srgbClr val="000000"/>
                  </a:solidFill>
                  <a:latin typeface="Calibri"/>
                  <a:cs typeface="Calibri"/>
                </a:rPr>
                <a:t>Gonzalo Lomas </a:t>
              </a:r>
              <a:r>
                <a:rPr lang="en-US" sz="1400" b="0" dirty="0" err="1">
                  <a:solidFill>
                    <a:srgbClr val="000000"/>
                  </a:solidFill>
                  <a:latin typeface="Calibri"/>
                  <a:cs typeface="Calibri"/>
                </a:rPr>
                <a:t>Hitos</a:t>
              </a:r>
              <a:endParaRPr lang="en-US" dirty="0"/>
            </a:p>
          </p:txBody>
        </p:sp>
        <p:sp>
          <p:nvSpPr>
            <p:cNvPr id="82" name="TextBox 82"/>
            <p:cNvSpPr txBox="1"/>
            <p:nvPr/>
          </p:nvSpPr>
          <p:spPr>
            <a:xfrm>
              <a:off x="7975600" y="60325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dirty="0">
                  <a:solidFill>
                    <a:srgbClr val="000000"/>
                  </a:solidFill>
                  <a:latin typeface="Calibri Light"/>
                  <a:cs typeface="Calibri Light"/>
                </a:rPr>
                <a:t>Teaching Assistant</a:t>
              </a:r>
              <a:endParaRPr lang="en-US" sz="1200" dirty="0"/>
            </a:p>
          </p:txBody>
        </p:sp>
        <p:sp>
          <p:nvSpPr>
            <p:cNvPr id="83" name="TextBox 83"/>
            <p:cNvSpPr txBox="1"/>
            <p:nvPr/>
          </p:nvSpPr>
          <p:spPr>
            <a:xfrm>
              <a:off x="7975600" y="63246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Mile School</a:t>
              </a:r>
              <a:endParaRPr lang="en-US"/>
            </a:p>
          </p:txBody>
        </p:sp>
      </p:grpSp>
      <p:grpSp>
        <p:nvGrpSpPr>
          <p:cNvPr id="89" name="Group 13"/>
          <p:cNvGrpSpPr/>
          <p:nvPr/>
        </p:nvGrpSpPr>
        <p:grpSpPr>
          <a:xfrm>
            <a:off x="3124200" y="5003800"/>
            <a:ext cx="1905000" cy="2209800"/>
            <a:chOff x="723900" y="2540000"/>
            <a:chExt cx="1905000" cy="2209800"/>
          </a:xfrm>
        </p:grpSpPr>
        <p:sp>
          <p:nvSpPr>
            <p:cNvPr id="90" name="TextBox 14"/>
            <p:cNvSpPr txBox="1"/>
            <p:nvPr/>
          </p:nvSpPr>
          <p:spPr>
            <a:xfrm>
              <a:off x="723900" y="2540000"/>
              <a:ext cx="1905000" cy="1778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1" name="AutoShape 15"/>
            <p:cNvSpPr/>
            <p:nvPr/>
          </p:nvSpPr>
          <p:spPr>
            <a:xfrm>
              <a:off x="723900" y="2717800"/>
              <a:ext cx="1905000" cy="1955800"/>
            </a:xfrm>
            <a:prstGeom prst="roundRect">
              <a:avLst>
                <a:gd name="adj" fmla="val 2318"/>
              </a:avLst>
            </a:prstGeom>
            <a:solidFill>
              <a:srgbClr val="FFFFFF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92" name="AutoShape 16"/>
            <p:cNvSpPr/>
            <p:nvPr/>
          </p:nvSpPr>
          <p:spPr>
            <a:xfrm>
              <a:off x="723900" y="2717800"/>
              <a:ext cx="1905000" cy="63500"/>
            </a:xfrm>
            <a:prstGeom prst="roundRect">
              <a:avLst>
                <a:gd name="adj" fmla="val 2318"/>
              </a:avLst>
            </a:prstGeom>
            <a:solidFill>
              <a:srgbClr val="12ABF0"/>
            </a:solidFill>
          </p:spPr>
          <p:txBody>
            <a:bodyPr/>
            <a:lstStyle/>
            <a:p>
              <a:endParaRPr lang="it-IT"/>
            </a:p>
          </p:txBody>
        </p:sp>
        <p:sp>
          <p:nvSpPr>
            <p:cNvPr id="93" name="TextBox 17"/>
            <p:cNvSpPr txBox="1"/>
            <p:nvPr/>
          </p:nvSpPr>
          <p:spPr>
            <a:xfrm>
              <a:off x="736600" y="32766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400" b="0">
                  <a:solidFill>
                    <a:srgbClr val="000000"/>
                  </a:solidFill>
                  <a:latin typeface="Calibri"/>
                  <a:cs typeface="Calibri"/>
                </a:rPr>
                <a:t>Vanessa Pichierri</a:t>
              </a:r>
              <a:endParaRPr lang="en-US"/>
            </a:p>
          </p:txBody>
        </p:sp>
        <p:sp>
          <p:nvSpPr>
            <p:cNvPr id="94" name="TextBox 18"/>
            <p:cNvSpPr txBox="1"/>
            <p:nvPr/>
          </p:nvSpPr>
          <p:spPr>
            <a:xfrm>
              <a:off x="736600" y="35687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Spanish Teacher</a:t>
              </a:r>
              <a:endParaRPr lang="en-US"/>
            </a:p>
          </p:txBody>
        </p:sp>
        <p:sp>
          <p:nvSpPr>
            <p:cNvPr id="95" name="TextBox 19"/>
            <p:cNvSpPr txBox="1"/>
            <p:nvPr/>
          </p:nvSpPr>
          <p:spPr>
            <a:xfrm>
              <a:off x="736600" y="38608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Mile School</a:t>
              </a:r>
              <a:endParaRPr lang="en-US"/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549900" y="76200"/>
            <a:ext cx="1905000" cy="2209800"/>
            <a:chOff x="5549900" y="76200"/>
            <a:chExt cx="1905000" cy="2209800"/>
          </a:xfrm>
        </p:grpSpPr>
        <p:sp>
          <p:nvSpPr>
            <p:cNvPr id="3" name="TextBox 3"/>
            <p:cNvSpPr txBox="1"/>
            <p:nvPr/>
          </p:nvSpPr>
          <p:spPr>
            <a:xfrm>
              <a:off x="5549900" y="76200"/>
              <a:ext cx="1905000" cy="1778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100" b="1" dirty="0">
                  <a:solidFill>
                    <a:srgbClr val="000000"/>
                  </a:solidFill>
                  <a:latin typeface="Calibri"/>
                  <a:cs typeface="Calibri"/>
                </a:rPr>
                <a:t>Valentina </a:t>
              </a:r>
              <a:r>
                <a:rPr lang="en-US" sz="1100" b="1" dirty="0" err="1">
                  <a:solidFill>
                    <a:srgbClr val="000000"/>
                  </a:solidFill>
                  <a:latin typeface="Calibri"/>
                  <a:cs typeface="Calibri"/>
                </a:rPr>
                <a:t>Formenti</a:t>
              </a:r>
              <a:endParaRPr lang="en-US" dirty="0"/>
            </a:p>
          </p:txBody>
        </p:sp>
        <p:sp>
          <p:nvSpPr>
            <p:cNvPr id="4" name="AutoShape 4"/>
            <p:cNvSpPr/>
            <p:nvPr/>
          </p:nvSpPr>
          <p:spPr>
            <a:xfrm>
              <a:off x="5549900" y="254000"/>
              <a:ext cx="1905000" cy="1955800"/>
            </a:xfrm>
            <a:prstGeom prst="roundRect">
              <a:avLst>
                <a:gd name="adj" fmla="val 2318"/>
              </a:avLst>
            </a:prstGeom>
            <a:solidFill>
              <a:srgbClr val="FFFFFF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5" name="AutoShape 5"/>
            <p:cNvSpPr/>
            <p:nvPr/>
          </p:nvSpPr>
          <p:spPr>
            <a:xfrm>
              <a:off x="5549900" y="254000"/>
              <a:ext cx="1905000" cy="63500"/>
            </a:xfrm>
            <a:prstGeom prst="roundRect">
              <a:avLst>
                <a:gd name="adj" fmla="val 2318"/>
              </a:avLst>
            </a:prstGeom>
            <a:solidFill>
              <a:srgbClr val="FAD300"/>
            </a:solidFill>
          </p:spPr>
          <p:txBody>
            <a:bodyPr/>
            <a:lstStyle/>
            <a:p>
              <a:endParaRPr lang="it-IT"/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5562600" y="8128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400" b="0" dirty="0">
                  <a:solidFill>
                    <a:srgbClr val="000000"/>
                  </a:solidFill>
                  <a:latin typeface="Calibri"/>
                  <a:cs typeface="Calibri"/>
                </a:rPr>
                <a:t>Valentina </a:t>
              </a:r>
              <a:r>
                <a:rPr lang="en-US" sz="1400" b="0" dirty="0" err="1">
                  <a:solidFill>
                    <a:srgbClr val="000000"/>
                  </a:solidFill>
                  <a:latin typeface="Calibri"/>
                  <a:cs typeface="Calibri"/>
                </a:rPr>
                <a:t>Formenti</a:t>
              </a:r>
              <a:endParaRPr lang="en-US" dirty="0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5562600" y="11049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Italian Area Coordinat...</a:t>
              </a:r>
              <a:endParaRPr lang="en-US"/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5562600" y="13970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Mile School</a:t>
              </a:r>
              <a:endParaRPr lang="en-US"/>
            </a:p>
          </p:txBody>
        </p:sp>
      </p:grpSp>
      <p:sp>
        <p:nvSpPr>
          <p:cNvPr id="9" name="AutoShape 9"/>
          <p:cNvSpPr/>
          <p:nvPr/>
        </p:nvSpPr>
        <p:spPr>
          <a:xfrm>
            <a:off x="6502400" y="2209800"/>
            <a:ext cx="0" cy="190500"/>
          </a:xfrm>
          <a:prstGeom prst="line">
            <a:avLst/>
          </a:prstGeom>
          <a:ln w="12700">
            <a:solidFill>
              <a:srgbClr val="CCCCCC"/>
            </a:solidFill>
          </a:ln>
        </p:spPr>
        <p:txBody>
          <a:bodyPr/>
          <a:lstStyle/>
          <a:p>
            <a:endParaRPr lang="it-IT"/>
          </a:p>
        </p:txBody>
      </p:sp>
      <p:sp>
        <p:nvSpPr>
          <p:cNvPr id="10" name="AutoShape 10"/>
          <p:cNvSpPr/>
          <p:nvPr/>
        </p:nvSpPr>
        <p:spPr>
          <a:xfrm>
            <a:off x="635000" y="2400300"/>
            <a:ext cx="11734800" cy="12700"/>
          </a:xfrm>
          <a:prstGeom prst="line">
            <a:avLst/>
          </a:prstGeom>
          <a:ln w="12700">
            <a:solidFill>
              <a:srgbClr val="CCCCCC"/>
            </a:solidFill>
          </a:ln>
        </p:spPr>
        <p:txBody>
          <a:bodyPr/>
          <a:lstStyle/>
          <a:p>
            <a:endParaRPr lang="it-IT"/>
          </a:p>
        </p:txBody>
      </p:sp>
      <p:sp>
        <p:nvSpPr>
          <p:cNvPr id="11" name="AutoShape 11"/>
          <p:cNvSpPr/>
          <p:nvPr/>
        </p:nvSpPr>
        <p:spPr>
          <a:xfrm>
            <a:off x="635000" y="2400300"/>
            <a:ext cx="0" cy="190500"/>
          </a:xfrm>
          <a:prstGeom prst="line">
            <a:avLst/>
          </a:prstGeom>
          <a:ln w="12700">
            <a:solidFill>
              <a:srgbClr val="CCCCCC"/>
            </a:solidFill>
          </a:ln>
        </p:spPr>
        <p:txBody>
          <a:bodyPr/>
          <a:lstStyle/>
          <a:p>
            <a:endParaRPr lang="it-IT"/>
          </a:p>
        </p:txBody>
      </p:sp>
      <p:sp>
        <p:nvSpPr>
          <p:cNvPr id="12" name="AutoShape 12"/>
          <p:cNvSpPr/>
          <p:nvPr/>
        </p:nvSpPr>
        <p:spPr>
          <a:xfrm>
            <a:off x="12369800" y="2400300"/>
            <a:ext cx="0" cy="190500"/>
          </a:xfrm>
          <a:prstGeom prst="line">
            <a:avLst/>
          </a:prstGeom>
          <a:ln w="12700">
            <a:solidFill>
              <a:srgbClr val="CCCCCC"/>
            </a:solidFill>
          </a:ln>
        </p:spPr>
        <p:txBody>
          <a:bodyPr/>
          <a:lstStyle/>
          <a:p>
            <a:endParaRPr lang="it-IT"/>
          </a:p>
        </p:txBody>
      </p:sp>
      <p:grpSp>
        <p:nvGrpSpPr>
          <p:cNvPr id="13" name="Group 13"/>
          <p:cNvGrpSpPr/>
          <p:nvPr/>
        </p:nvGrpSpPr>
        <p:grpSpPr>
          <a:xfrm>
            <a:off x="8051800" y="254000"/>
            <a:ext cx="4318000" cy="2209800"/>
            <a:chOff x="8051800" y="254000"/>
            <a:chExt cx="4318000" cy="2209800"/>
          </a:xfrm>
        </p:grpSpPr>
        <p:sp>
          <p:nvSpPr>
            <p:cNvPr id="14" name="AutoShape 14"/>
            <p:cNvSpPr/>
            <p:nvPr/>
          </p:nvSpPr>
          <p:spPr>
            <a:xfrm>
              <a:off x="12306300" y="254000"/>
              <a:ext cx="152400" cy="152400"/>
            </a:xfrm>
            <a:prstGeom prst="ellipse">
              <a:avLst/>
            </a:prstGeom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8051800" y="215900"/>
              <a:ext cx="4165600" cy="1905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r">
                <a:defRPr/>
              </a:pPr>
              <a:r>
                <a:rPr lang="en-US" sz="1200" dirty="0">
                  <a:solidFill>
                    <a:srgbClr val="333333"/>
                  </a:solidFill>
                  <a:latin typeface="Calibri"/>
                  <a:cs typeface="Calibri"/>
                </a:rPr>
                <a:t>Monique Louis</a:t>
              </a:r>
              <a:endParaRPr lang="en-US" dirty="0"/>
            </a:p>
          </p:txBody>
        </p:sp>
        <p:sp>
          <p:nvSpPr>
            <p:cNvPr id="16" name="AutoShape 16"/>
            <p:cNvSpPr/>
            <p:nvPr/>
          </p:nvSpPr>
          <p:spPr>
            <a:xfrm>
              <a:off x="12306300" y="508000"/>
              <a:ext cx="152400" cy="152400"/>
            </a:xfrm>
            <a:prstGeom prst="ellipse">
              <a:avLst/>
            </a:prstGeom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7" name="TextBox 17"/>
            <p:cNvSpPr txBox="1"/>
            <p:nvPr/>
          </p:nvSpPr>
          <p:spPr>
            <a:xfrm>
              <a:off x="8051800" y="469900"/>
              <a:ext cx="4165600" cy="1905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r">
                <a:defRPr/>
              </a:pPr>
              <a:r>
                <a:rPr lang="en-US" sz="1200" dirty="0">
                  <a:solidFill>
                    <a:srgbClr val="333333"/>
                  </a:solidFill>
                  <a:latin typeface="Calibri"/>
                  <a:cs typeface="Calibri"/>
                </a:rPr>
                <a:t>Elena Bignardi</a:t>
              </a:r>
              <a:endParaRPr lang="en-US" dirty="0"/>
            </a:p>
          </p:txBody>
        </p:sp>
        <p:sp>
          <p:nvSpPr>
            <p:cNvPr id="18" name="AutoShape 18"/>
            <p:cNvSpPr/>
            <p:nvPr/>
          </p:nvSpPr>
          <p:spPr>
            <a:xfrm>
              <a:off x="12306300" y="762000"/>
              <a:ext cx="152400" cy="152400"/>
            </a:xfrm>
            <a:prstGeom prst="ellipse">
              <a:avLst/>
            </a:prstGeom>
            <a:solidFill>
              <a:srgbClr val="FAD300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8051800" y="723900"/>
              <a:ext cx="4165600" cy="1905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r">
                <a:defRPr/>
              </a:pPr>
              <a:r>
                <a:rPr lang="en-US" sz="1300" dirty="0">
                  <a:solidFill>
                    <a:srgbClr val="333333"/>
                  </a:solidFill>
                  <a:latin typeface="Calibri"/>
                  <a:cs typeface="Calibri"/>
                </a:rPr>
                <a:t>Valentina </a:t>
              </a:r>
              <a:r>
                <a:rPr lang="en-US" sz="1300" dirty="0" err="1">
                  <a:solidFill>
                    <a:srgbClr val="333333"/>
                  </a:solidFill>
                  <a:latin typeface="Calibri"/>
                  <a:cs typeface="Calibri"/>
                </a:rPr>
                <a:t>Formenti</a:t>
              </a:r>
              <a:endParaRPr lang="en-US" dirty="0"/>
            </a:p>
          </p:txBody>
        </p:sp>
      </p:grpSp>
      <p:pic>
        <p:nvPicPr>
          <p:cNvPr id="20" name="Picture 2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000" y="254000"/>
            <a:ext cx="1371600" cy="642638"/>
          </a:xfrm>
          <a:prstGeom prst="rect">
            <a:avLst/>
          </a:prstGeom>
        </p:spPr>
      </p:pic>
      <p:grpSp>
        <p:nvGrpSpPr>
          <p:cNvPr id="82" name="Group 82"/>
          <p:cNvGrpSpPr/>
          <p:nvPr/>
        </p:nvGrpSpPr>
        <p:grpSpPr>
          <a:xfrm>
            <a:off x="4978400" y="2503689"/>
            <a:ext cx="1981200" cy="2119111"/>
            <a:chOff x="10375900" y="5003800"/>
            <a:chExt cx="1981200" cy="2119111"/>
          </a:xfrm>
        </p:grpSpPr>
        <p:sp>
          <p:nvSpPr>
            <p:cNvPr id="83" name="TextBox 83"/>
            <p:cNvSpPr txBox="1"/>
            <p:nvPr/>
          </p:nvSpPr>
          <p:spPr>
            <a:xfrm>
              <a:off x="10375900" y="5003800"/>
              <a:ext cx="1905000" cy="1778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4" name="AutoShape 84"/>
            <p:cNvSpPr/>
            <p:nvPr/>
          </p:nvSpPr>
          <p:spPr>
            <a:xfrm>
              <a:off x="10452100" y="5167111"/>
              <a:ext cx="1905000" cy="1955800"/>
            </a:xfrm>
            <a:prstGeom prst="roundRect">
              <a:avLst>
                <a:gd name="adj" fmla="val 2318"/>
              </a:avLst>
            </a:prstGeom>
            <a:solidFill>
              <a:srgbClr val="FFFFFF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85" name="AutoShape 85"/>
            <p:cNvSpPr/>
            <p:nvPr/>
          </p:nvSpPr>
          <p:spPr>
            <a:xfrm>
              <a:off x="10375900" y="5181600"/>
              <a:ext cx="1905000" cy="63500"/>
            </a:xfrm>
            <a:prstGeom prst="roundRect">
              <a:avLst>
                <a:gd name="adj" fmla="val 2318"/>
              </a:avLst>
            </a:prstGeom>
            <a:solidFill>
              <a:srgbClr val="12ABF0"/>
            </a:solidFill>
          </p:spPr>
          <p:txBody>
            <a:bodyPr/>
            <a:lstStyle/>
            <a:p>
              <a:endParaRPr lang="it-IT"/>
            </a:p>
          </p:txBody>
        </p:sp>
        <p:sp>
          <p:nvSpPr>
            <p:cNvPr id="86" name="TextBox 86"/>
            <p:cNvSpPr txBox="1"/>
            <p:nvPr/>
          </p:nvSpPr>
          <p:spPr>
            <a:xfrm>
              <a:off x="10388600" y="57404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400" b="0">
                  <a:solidFill>
                    <a:srgbClr val="000000"/>
                  </a:solidFill>
                  <a:latin typeface="Calibri"/>
                  <a:cs typeface="Calibri"/>
                </a:rPr>
                <a:t>Ada MIDDEA</a:t>
              </a:r>
              <a:endParaRPr lang="en-US"/>
            </a:p>
          </p:txBody>
        </p:sp>
        <p:sp>
          <p:nvSpPr>
            <p:cNvPr id="87" name="TextBox 87"/>
            <p:cNvSpPr txBox="1"/>
            <p:nvPr/>
          </p:nvSpPr>
          <p:spPr>
            <a:xfrm>
              <a:off x="10388600" y="60325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 dirty="0">
                  <a:solidFill>
                    <a:srgbClr val="000000"/>
                  </a:solidFill>
                  <a:latin typeface="Calibri Light"/>
                  <a:cs typeface="Calibri Light"/>
                </a:rPr>
                <a:t>Teacher - Primary</a:t>
              </a:r>
              <a:endParaRPr lang="en-US" dirty="0"/>
            </a:p>
          </p:txBody>
        </p:sp>
        <p:sp>
          <p:nvSpPr>
            <p:cNvPr id="88" name="TextBox 88"/>
            <p:cNvSpPr txBox="1"/>
            <p:nvPr/>
          </p:nvSpPr>
          <p:spPr>
            <a:xfrm>
              <a:off x="10388600" y="63246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Mile School</a:t>
              </a:r>
              <a:endParaRPr lang="en-US"/>
            </a:p>
          </p:txBody>
        </p:sp>
      </p:grpSp>
      <p:grpSp>
        <p:nvGrpSpPr>
          <p:cNvPr id="89" name="Group 89"/>
          <p:cNvGrpSpPr/>
          <p:nvPr/>
        </p:nvGrpSpPr>
        <p:grpSpPr>
          <a:xfrm>
            <a:off x="9639478" y="2540000"/>
            <a:ext cx="1905000" cy="2209800"/>
            <a:chOff x="723900" y="7467600"/>
            <a:chExt cx="1905000" cy="2209800"/>
          </a:xfrm>
        </p:grpSpPr>
        <p:sp>
          <p:nvSpPr>
            <p:cNvPr id="90" name="TextBox 90"/>
            <p:cNvSpPr txBox="1"/>
            <p:nvPr/>
          </p:nvSpPr>
          <p:spPr>
            <a:xfrm>
              <a:off x="723900" y="7467600"/>
              <a:ext cx="1905000" cy="1778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1" name="AutoShape 91"/>
            <p:cNvSpPr/>
            <p:nvPr/>
          </p:nvSpPr>
          <p:spPr>
            <a:xfrm>
              <a:off x="723900" y="7645400"/>
              <a:ext cx="1905000" cy="1955800"/>
            </a:xfrm>
            <a:prstGeom prst="roundRect">
              <a:avLst>
                <a:gd name="adj" fmla="val 2318"/>
              </a:avLst>
            </a:prstGeom>
            <a:solidFill>
              <a:srgbClr val="FFFFFF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92" name="AutoShape 92"/>
            <p:cNvSpPr/>
            <p:nvPr/>
          </p:nvSpPr>
          <p:spPr>
            <a:xfrm>
              <a:off x="723900" y="7645400"/>
              <a:ext cx="1905000" cy="63500"/>
            </a:xfrm>
            <a:prstGeom prst="roundRect">
              <a:avLst>
                <a:gd name="adj" fmla="val 2318"/>
              </a:avLst>
            </a:prstGeom>
            <a:solidFill>
              <a:srgbClr val="12ABF0"/>
            </a:solidFill>
          </p:spPr>
          <p:txBody>
            <a:bodyPr/>
            <a:lstStyle/>
            <a:p>
              <a:endParaRPr lang="it-IT"/>
            </a:p>
          </p:txBody>
        </p:sp>
        <p:sp>
          <p:nvSpPr>
            <p:cNvPr id="93" name="TextBox 93"/>
            <p:cNvSpPr txBox="1"/>
            <p:nvPr/>
          </p:nvSpPr>
          <p:spPr>
            <a:xfrm>
              <a:off x="736600" y="82042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400" b="0" dirty="0">
                  <a:solidFill>
                    <a:srgbClr val="000000"/>
                  </a:solidFill>
                  <a:latin typeface="Calibri"/>
                  <a:cs typeface="Calibri"/>
                </a:rPr>
                <a:t>Alida Maddalena</a:t>
              </a:r>
              <a:endParaRPr lang="en-US" dirty="0"/>
            </a:p>
          </p:txBody>
        </p:sp>
        <p:sp>
          <p:nvSpPr>
            <p:cNvPr id="94" name="TextBox 94"/>
            <p:cNvSpPr txBox="1"/>
            <p:nvPr/>
          </p:nvSpPr>
          <p:spPr>
            <a:xfrm>
              <a:off x="736600" y="84963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Teacher - Primary</a:t>
              </a:r>
              <a:endParaRPr lang="en-US"/>
            </a:p>
          </p:txBody>
        </p:sp>
        <p:sp>
          <p:nvSpPr>
            <p:cNvPr id="95" name="TextBox 95"/>
            <p:cNvSpPr txBox="1"/>
            <p:nvPr/>
          </p:nvSpPr>
          <p:spPr>
            <a:xfrm>
              <a:off x="736600" y="87884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Mile School</a:t>
              </a:r>
              <a:endParaRPr lang="en-US"/>
            </a:p>
          </p:txBody>
        </p:sp>
      </p:grpSp>
      <p:grpSp>
        <p:nvGrpSpPr>
          <p:cNvPr id="96" name="Group 96"/>
          <p:cNvGrpSpPr/>
          <p:nvPr/>
        </p:nvGrpSpPr>
        <p:grpSpPr>
          <a:xfrm>
            <a:off x="241300" y="2470150"/>
            <a:ext cx="1905000" cy="2133600"/>
            <a:chOff x="3136900" y="7467600"/>
            <a:chExt cx="1905000" cy="2133600"/>
          </a:xfrm>
        </p:grpSpPr>
        <p:sp>
          <p:nvSpPr>
            <p:cNvPr id="97" name="TextBox 97"/>
            <p:cNvSpPr txBox="1"/>
            <p:nvPr/>
          </p:nvSpPr>
          <p:spPr>
            <a:xfrm>
              <a:off x="3136900" y="7467600"/>
              <a:ext cx="1905000" cy="1778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8" name="AutoShape 98"/>
            <p:cNvSpPr/>
            <p:nvPr/>
          </p:nvSpPr>
          <p:spPr>
            <a:xfrm>
              <a:off x="3136900" y="7645400"/>
              <a:ext cx="1905000" cy="1955800"/>
            </a:xfrm>
            <a:prstGeom prst="roundRect">
              <a:avLst>
                <a:gd name="adj" fmla="val 2318"/>
              </a:avLst>
            </a:prstGeom>
            <a:solidFill>
              <a:srgbClr val="FFFFFF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99" name="AutoShape 99"/>
            <p:cNvSpPr/>
            <p:nvPr/>
          </p:nvSpPr>
          <p:spPr>
            <a:xfrm>
              <a:off x="3136900" y="7645400"/>
              <a:ext cx="1905000" cy="63500"/>
            </a:xfrm>
            <a:prstGeom prst="roundRect">
              <a:avLst>
                <a:gd name="adj" fmla="val 2318"/>
              </a:avLst>
            </a:prstGeom>
            <a:solidFill>
              <a:srgbClr val="12ABF0"/>
            </a:solidFill>
          </p:spPr>
          <p:txBody>
            <a:bodyPr/>
            <a:lstStyle/>
            <a:p>
              <a:endParaRPr lang="it-IT"/>
            </a:p>
          </p:txBody>
        </p:sp>
        <p:sp>
          <p:nvSpPr>
            <p:cNvPr id="100" name="TextBox 100"/>
            <p:cNvSpPr txBox="1"/>
            <p:nvPr/>
          </p:nvSpPr>
          <p:spPr>
            <a:xfrm>
              <a:off x="3149600" y="82042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400" b="0" dirty="0">
                  <a:solidFill>
                    <a:srgbClr val="000000"/>
                  </a:solidFill>
                  <a:latin typeface="Calibri"/>
                  <a:cs typeface="Calibri"/>
                </a:rPr>
                <a:t>Andrea Musumeci</a:t>
              </a:r>
              <a:endParaRPr lang="en-US" dirty="0"/>
            </a:p>
          </p:txBody>
        </p:sp>
        <p:sp>
          <p:nvSpPr>
            <p:cNvPr id="101" name="TextBox 101"/>
            <p:cNvSpPr txBox="1"/>
            <p:nvPr/>
          </p:nvSpPr>
          <p:spPr>
            <a:xfrm>
              <a:off x="3149600" y="84963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MUSIC TEACHER</a:t>
              </a:r>
              <a:endParaRPr lang="en-US"/>
            </a:p>
          </p:txBody>
        </p:sp>
        <p:sp>
          <p:nvSpPr>
            <p:cNvPr id="102" name="TextBox 102"/>
            <p:cNvSpPr txBox="1"/>
            <p:nvPr/>
          </p:nvSpPr>
          <p:spPr>
            <a:xfrm>
              <a:off x="3149600" y="87884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Mile School</a:t>
              </a:r>
              <a:endParaRPr lang="en-US"/>
            </a:p>
          </p:txBody>
        </p:sp>
      </p:grpSp>
      <p:grpSp>
        <p:nvGrpSpPr>
          <p:cNvPr id="110" name="Group 110"/>
          <p:cNvGrpSpPr/>
          <p:nvPr/>
        </p:nvGrpSpPr>
        <p:grpSpPr>
          <a:xfrm>
            <a:off x="7308939" y="2520950"/>
            <a:ext cx="1905000" cy="2209800"/>
            <a:chOff x="7962900" y="7467600"/>
            <a:chExt cx="1905000" cy="2209800"/>
          </a:xfrm>
        </p:grpSpPr>
        <p:sp>
          <p:nvSpPr>
            <p:cNvPr id="111" name="TextBox 111"/>
            <p:cNvSpPr txBox="1"/>
            <p:nvPr/>
          </p:nvSpPr>
          <p:spPr>
            <a:xfrm>
              <a:off x="7962900" y="7467600"/>
              <a:ext cx="1905000" cy="1778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12" name="AutoShape 112"/>
            <p:cNvSpPr/>
            <p:nvPr/>
          </p:nvSpPr>
          <p:spPr>
            <a:xfrm>
              <a:off x="7962900" y="7645400"/>
              <a:ext cx="1905000" cy="1955800"/>
            </a:xfrm>
            <a:prstGeom prst="roundRect">
              <a:avLst>
                <a:gd name="adj" fmla="val 2318"/>
              </a:avLst>
            </a:prstGeom>
            <a:solidFill>
              <a:srgbClr val="FFFFFF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13" name="AutoShape 113"/>
            <p:cNvSpPr/>
            <p:nvPr/>
          </p:nvSpPr>
          <p:spPr>
            <a:xfrm>
              <a:off x="7962900" y="7645400"/>
              <a:ext cx="1905000" cy="63500"/>
            </a:xfrm>
            <a:prstGeom prst="roundRect">
              <a:avLst>
                <a:gd name="adj" fmla="val 2318"/>
              </a:avLst>
            </a:prstGeom>
            <a:solidFill>
              <a:srgbClr val="12ABF0"/>
            </a:solidFill>
          </p:spPr>
          <p:txBody>
            <a:bodyPr/>
            <a:lstStyle/>
            <a:p>
              <a:endParaRPr lang="it-IT"/>
            </a:p>
          </p:txBody>
        </p:sp>
        <p:sp>
          <p:nvSpPr>
            <p:cNvPr id="114" name="TextBox 114"/>
            <p:cNvSpPr txBox="1"/>
            <p:nvPr/>
          </p:nvSpPr>
          <p:spPr>
            <a:xfrm>
              <a:off x="7975600" y="82042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400" b="0">
                  <a:solidFill>
                    <a:srgbClr val="000000"/>
                  </a:solidFill>
                  <a:latin typeface="Calibri"/>
                  <a:cs typeface="Calibri"/>
                </a:rPr>
                <a:t>Anna Bellamoli</a:t>
              </a:r>
              <a:endParaRPr lang="en-US"/>
            </a:p>
          </p:txBody>
        </p:sp>
        <p:sp>
          <p:nvSpPr>
            <p:cNvPr id="115" name="TextBox 115"/>
            <p:cNvSpPr txBox="1"/>
            <p:nvPr/>
          </p:nvSpPr>
          <p:spPr>
            <a:xfrm>
              <a:off x="7975600" y="84963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Teacher - Primary</a:t>
              </a:r>
              <a:endParaRPr lang="en-US"/>
            </a:p>
          </p:txBody>
        </p:sp>
        <p:sp>
          <p:nvSpPr>
            <p:cNvPr id="116" name="TextBox 116"/>
            <p:cNvSpPr txBox="1"/>
            <p:nvPr/>
          </p:nvSpPr>
          <p:spPr>
            <a:xfrm>
              <a:off x="7975600" y="87884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Mile School</a:t>
              </a:r>
              <a:endParaRPr lang="en-US"/>
            </a:p>
          </p:txBody>
        </p:sp>
      </p:grpSp>
      <p:grpSp>
        <p:nvGrpSpPr>
          <p:cNvPr id="117" name="Group 117"/>
          <p:cNvGrpSpPr/>
          <p:nvPr/>
        </p:nvGrpSpPr>
        <p:grpSpPr>
          <a:xfrm>
            <a:off x="2647861" y="2495550"/>
            <a:ext cx="1905000" cy="2209800"/>
            <a:chOff x="10375900" y="7467600"/>
            <a:chExt cx="1905000" cy="2209800"/>
          </a:xfrm>
        </p:grpSpPr>
        <p:sp>
          <p:nvSpPr>
            <p:cNvPr id="118" name="TextBox 118"/>
            <p:cNvSpPr txBox="1"/>
            <p:nvPr/>
          </p:nvSpPr>
          <p:spPr>
            <a:xfrm>
              <a:off x="10375900" y="7467600"/>
              <a:ext cx="1905000" cy="1778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19" name="AutoShape 119"/>
            <p:cNvSpPr/>
            <p:nvPr/>
          </p:nvSpPr>
          <p:spPr>
            <a:xfrm>
              <a:off x="10375900" y="7645400"/>
              <a:ext cx="1905000" cy="1955800"/>
            </a:xfrm>
            <a:prstGeom prst="roundRect">
              <a:avLst>
                <a:gd name="adj" fmla="val 2318"/>
              </a:avLst>
            </a:prstGeom>
            <a:solidFill>
              <a:srgbClr val="FFFFFF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 dirty="0"/>
            </a:p>
          </p:txBody>
        </p:sp>
        <p:sp>
          <p:nvSpPr>
            <p:cNvPr id="120" name="AutoShape 120"/>
            <p:cNvSpPr/>
            <p:nvPr/>
          </p:nvSpPr>
          <p:spPr>
            <a:xfrm>
              <a:off x="10375900" y="7645400"/>
              <a:ext cx="1905000" cy="63500"/>
            </a:xfrm>
            <a:prstGeom prst="roundRect">
              <a:avLst>
                <a:gd name="adj" fmla="val 2318"/>
              </a:avLst>
            </a:prstGeom>
            <a:solidFill>
              <a:srgbClr val="12ABF0"/>
            </a:solidFill>
          </p:spPr>
          <p:txBody>
            <a:bodyPr/>
            <a:lstStyle/>
            <a:p>
              <a:endParaRPr lang="it-IT"/>
            </a:p>
          </p:txBody>
        </p:sp>
        <p:sp>
          <p:nvSpPr>
            <p:cNvPr id="121" name="TextBox 121"/>
            <p:cNvSpPr txBox="1"/>
            <p:nvPr/>
          </p:nvSpPr>
          <p:spPr>
            <a:xfrm>
              <a:off x="10388600" y="82042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400" b="0">
                  <a:solidFill>
                    <a:srgbClr val="000000"/>
                  </a:solidFill>
                  <a:latin typeface="Calibri"/>
                  <a:cs typeface="Calibri"/>
                </a:rPr>
                <a:t>Antonella Rezzani</a:t>
              </a:r>
              <a:endParaRPr lang="en-US"/>
            </a:p>
          </p:txBody>
        </p:sp>
        <p:sp>
          <p:nvSpPr>
            <p:cNvPr id="122" name="TextBox 122"/>
            <p:cNvSpPr txBox="1"/>
            <p:nvPr/>
          </p:nvSpPr>
          <p:spPr>
            <a:xfrm>
              <a:off x="10388600" y="84963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Teacher - Primary</a:t>
              </a:r>
              <a:endParaRPr lang="en-US"/>
            </a:p>
          </p:txBody>
        </p:sp>
        <p:sp>
          <p:nvSpPr>
            <p:cNvPr id="123" name="TextBox 123"/>
            <p:cNvSpPr txBox="1"/>
            <p:nvPr/>
          </p:nvSpPr>
          <p:spPr>
            <a:xfrm>
              <a:off x="10388600" y="87884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Mile School</a:t>
              </a:r>
              <a:endParaRPr lang="en-US"/>
            </a:p>
          </p:txBody>
        </p:sp>
      </p:grpSp>
      <p:grpSp>
        <p:nvGrpSpPr>
          <p:cNvPr id="21" name="Group 13"/>
          <p:cNvGrpSpPr/>
          <p:nvPr/>
        </p:nvGrpSpPr>
        <p:grpSpPr>
          <a:xfrm>
            <a:off x="228600" y="4638809"/>
            <a:ext cx="1905000" cy="2133600"/>
            <a:chOff x="723900" y="2540000"/>
            <a:chExt cx="1905000" cy="2133600"/>
          </a:xfrm>
        </p:grpSpPr>
        <p:sp>
          <p:nvSpPr>
            <p:cNvPr id="22" name="TextBox 14"/>
            <p:cNvSpPr txBox="1"/>
            <p:nvPr/>
          </p:nvSpPr>
          <p:spPr>
            <a:xfrm>
              <a:off x="723900" y="2540000"/>
              <a:ext cx="1905000" cy="1778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3" name="AutoShape 15"/>
            <p:cNvSpPr/>
            <p:nvPr/>
          </p:nvSpPr>
          <p:spPr>
            <a:xfrm>
              <a:off x="723900" y="2717800"/>
              <a:ext cx="1905000" cy="1955800"/>
            </a:xfrm>
            <a:prstGeom prst="roundRect">
              <a:avLst>
                <a:gd name="adj" fmla="val 2318"/>
              </a:avLst>
            </a:prstGeom>
            <a:solidFill>
              <a:srgbClr val="FFFFFF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 dirty="0"/>
            </a:p>
          </p:txBody>
        </p:sp>
        <p:sp>
          <p:nvSpPr>
            <p:cNvPr id="24" name="AutoShape 16"/>
            <p:cNvSpPr/>
            <p:nvPr/>
          </p:nvSpPr>
          <p:spPr>
            <a:xfrm>
              <a:off x="723900" y="2717800"/>
              <a:ext cx="1905000" cy="63500"/>
            </a:xfrm>
            <a:prstGeom prst="roundRect">
              <a:avLst>
                <a:gd name="adj" fmla="val 2318"/>
              </a:avLst>
            </a:prstGeom>
            <a:solidFill>
              <a:srgbClr val="12ABF0"/>
            </a:solidFill>
          </p:spPr>
          <p:txBody>
            <a:bodyPr/>
            <a:lstStyle/>
            <a:p>
              <a:endParaRPr lang="it-IT"/>
            </a:p>
          </p:txBody>
        </p:sp>
        <p:sp>
          <p:nvSpPr>
            <p:cNvPr id="25" name="TextBox 17"/>
            <p:cNvSpPr txBox="1"/>
            <p:nvPr/>
          </p:nvSpPr>
          <p:spPr>
            <a:xfrm>
              <a:off x="736600" y="32766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400" b="0">
                  <a:solidFill>
                    <a:srgbClr val="000000"/>
                  </a:solidFill>
                  <a:latin typeface="Calibri"/>
                  <a:cs typeface="Calibri"/>
                </a:rPr>
                <a:t>Cristian Ala</a:t>
              </a:r>
              <a:endParaRPr lang="en-US"/>
            </a:p>
          </p:txBody>
        </p:sp>
        <p:sp>
          <p:nvSpPr>
            <p:cNvPr id="26" name="TextBox 18"/>
            <p:cNvSpPr txBox="1"/>
            <p:nvPr/>
          </p:nvSpPr>
          <p:spPr>
            <a:xfrm>
              <a:off x="736600" y="35687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dirty="0">
                  <a:solidFill>
                    <a:srgbClr val="000000"/>
                  </a:solidFill>
                  <a:latin typeface="Calibri Light"/>
                  <a:cs typeface="Calibri Light"/>
                </a:rPr>
                <a:t>Teacher - Primary</a:t>
              </a:r>
              <a:endParaRPr lang="en-US" sz="1200" dirty="0"/>
            </a:p>
          </p:txBody>
        </p:sp>
        <p:sp>
          <p:nvSpPr>
            <p:cNvPr id="27" name="TextBox 19"/>
            <p:cNvSpPr txBox="1"/>
            <p:nvPr/>
          </p:nvSpPr>
          <p:spPr>
            <a:xfrm>
              <a:off x="736600" y="38608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Mile School</a:t>
              </a:r>
              <a:endParaRPr lang="en-US"/>
            </a:p>
          </p:txBody>
        </p:sp>
      </p:grpSp>
      <p:grpSp>
        <p:nvGrpSpPr>
          <p:cNvPr id="48" name="Group 48"/>
          <p:cNvGrpSpPr/>
          <p:nvPr/>
        </p:nvGrpSpPr>
        <p:grpSpPr>
          <a:xfrm>
            <a:off x="4986450" y="4686568"/>
            <a:ext cx="1905000" cy="2209800"/>
            <a:chOff x="723900" y="5003800"/>
            <a:chExt cx="1905000" cy="2209800"/>
          </a:xfrm>
        </p:grpSpPr>
        <p:sp>
          <p:nvSpPr>
            <p:cNvPr id="49" name="TextBox 49"/>
            <p:cNvSpPr txBox="1"/>
            <p:nvPr/>
          </p:nvSpPr>
          <p:spPr>
            <a:xfrm>
              <a:off x="723900" y="5003800"/>
              <a:ext cx="1905000" cy="1778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0" name="AutoShape 50"/>
            <p:cNvSpPr/>
            <p:nvPr/>
          </p:nvSpPr>
          <p:spPr>
            <a:xfrm>
              <a:off x="723900" y="5181600"/>
              <a:ext cx="1905000" cy="1955800"/>
            </a:xfrm>
            <a:prstGeom prst="roundRect">
              <a:avLst>
                <a:gd name="adj" fmla="val 2318"/>
              </a:avLst>
            </a:prstGeom>
            <a:solidFill>
              <a:srgbClr val="FFFFFF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51" name="AutoShape 51"/>
            <p:cNvSpPr/>
            <p:nvPr/>
          </p:nvSpPr>
          <p:spPr>
            <a:xfrm>
              <a:off x="723900" y="5181600"/>
              <a:ext cx="1905000" cy="63500"/>
            </a:xfrm>
            <a:prstGeom prst="roundRect">
              <a:avLst>
                <a:gd name="adj" fmla="val 2318"/>
              </a:avLst>
            </a:prstGeom>
            <a:solidFill>
              <a:srgbClr val="12ABF0"/>
            </a:solidFill>
          </p:spPr>
          <p:txBody>
            <a:bodyPr/>
            <a:lstStyle/>
            <a:p>
              <a:endParaRPr lang="it-IT"/>
            </a:p>
          </p:txBody>
        </p:sp>
        <p:sp>
          <p:nvSpPr>
            <p:cNvPr id="52" name="TextBox 52"/>
            <p:cNvSpPr txBox="1"/>
            <p:nvPr/>
          </p:nvSpPr>
          <p:spPr>
            <a:xfrm>
              <a:off x="736600" y="57404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400" b="0" dirty="0">
                  <a:solidFill>
                    <a:srgbClr val="000000"/>
                  </a:solidFill>
                  <a:latin typeface="Calibri"/>
                  <a:cs typeface="Calibri"/>
                </a:rPr>
                <a:t>Klau Geraldine</a:t>
              </a:r>
              <a:endParaRPr lang="en-US" dirty="0"/>
            </a:p>
          </p:txBody>
        </p:sp>
        <p:sp>
          <p:nvSpPr>
            <p:cNvPr id="53" name="TextBox 53"/>
            <p:cNvSpPr txBox="1"/>
            <p:nvPr/>
          </p:nvSpPr>
          <p:spPr>
            <a:xfrm>
              <a:off x="736600" y="60325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Teacher - Primary</a:t>
              </a:r>
              <a:endParaRPr lang="en-US"/>
            </a:p>
          </p:txBody>
        </p:sp>
        <p:sp>
          <p:nvSpPr>
            <p:cNvPr id="28" name="TextBox 54"/>
            <p:cNvSpPr txBox="1"/>
            <p:nvPr/>
          </p:nvSpPr>
          <p:spPr>
            <a:xfrm>
              <a:off x="736600" y="63246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Mile School</a:t>
              </a:r>
              <a:endParaRPr lang="en-US"/>
            </a:p>
          </p:txBody>
        </p:sp>
      </p:grpSp>
      <p:grpSp>
        <p:nvGrpSpPr>
          <p:cNvPr id="29" name="Group 97"/>
          <p:cNvGrpSpPr/>
          <p:nvPr/>
        </p:nvGrpSpPr>
        <p:grpSpPr>
          <a:xfrm>
            <a:off x="2663961" y="4637289"/>
            <a:ext cx="1905000" cy="2209800"/>
            <a:chOff x="5549900" y="7467600"/>
            <a:chExt cx="1905000" cy="2209800"/>
          </a:xfrm>
        </p:grpSpPr>
        <p:sp>
          <p:nvSpPr>
            <p:cNvPr id="30" name="TextBox 98"/>
            <p:cNvSpPr txBox="1"/>
            <p:nvPr/>
          </p:nvSpPr>
          <p:spPr>
            <a:xfrm>
              <a:off x="5549900" y="7467600"/>
              <a:ext cx="1905000" cy="1778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1" name="AutoShape 99"/>
            <p:cNvSpPr/>
            <p:nvPr/>
          </p:nvSpPr>
          <p:spPr>
            <a:xfrm>
              <a:off x="5549900" y="7645400"/>
              <a:ext cx="1905000" cy="1955800"/>
            </a:xfrm>
            <a:prstGeom prst="roundRect">
              <a:avLst>
                <a:gd name="adj" fmla="val 2318"/>
              </a:avLst>
            </a:prstGeom>
            <a:solidFill>
              <a:srgbClr val="FFFFFF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32" name="AutoShape 100"/>
            <p:cNvSpPr/>
            <p:nvPr/>
          </p:nvSpPr>
          <p:spPr>
            <a:xfrm>
              <a:off x="5549900" y="7645400"/>
              <a:ext cx="1905000" cy="63500"/>
            </a:xfrm>
            <a:prstGeom prst="roundRect">
              <a:avLst>
                <a:gd name="adj" fmla="val 2318"/>
              </a:avLst>
            </a:prstGeom>
            <a:solidFill>
              <a:srgbClr val="12ABF0"/>
            </a:solidFill>
          </p:spPr>
          <p:txBody>
            <a:bodyPr/>
            <a:lstStyle/>
            <a:p>
              <a:endParaRPr lang="it-IT"/>
            </a:p>
          </p:txBody>
        </p:sp>
        <p:sp>
          <p:nvSpPr>
            <p:cNvPr id="33" name="TextBox 101"/>
            <p:cNvSpPr txBox="1"/>
            <p:nvPr/>
          </p:nvSpPr>
          <p:spPr>
            <a:xfrm>
              <a:off x="5562600" y="82042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400" b="0">
                  <a:solidFill>
                    <a:srgbClr val="000000"/>
                  </a:solidFill>
                  <a:latin typeface="Calibri"/>
                  <a:cs typeface="Calibri"/>
                </a:rPr>
                <a:t>Manuela Dolci</a:t>
              </a:r>
              <a:endParaRPr lang="en-US"/>
            </a:p>
          </p:txBody>
        </p:sp>
        <p:sp>
          <p:nvSpPr>
            <p:cNvPr id="34" name="TextBox 102"/>
            <p:cNvSpPr txBox="1"/>
            <p:nvPr/>
          </p:nvSpPr>
          <p:spPr>
            <a:xfrm>
              <a:off x="5562600" y="84963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Teacher - Primary</a:t>
              </a:r>
              <a:endParaRPr lang="en-US"/>
            </a:p>
          </p:txBody>
        </p:sp>
        <p:sp>
          <p:nvSpPr>
            <p:cNvPr id="35" name="TextBox 103"/>
            <p:cNvSpPr txBox="1"/>
            <p:nvPr/>
          </p:nvSpPr>
          <p:spPr>
            <a:xfrm>
              <a:off x="5562600" y="87884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Mile School</a:t>
              </a:r>
              <a:endParaRPr lang="en-US"/>
            </a:p>
          </p:txBody>
        </p:sp>
      </p:grpSp>
      <p:grpSp>
        <p:nvGrpSpPr>
          <p:cNvPr id="36" name="Group 104"/>
          <p:cNvGrpSpPr/>
          <p:nvPr/>
        </p:nvGrpSpPr>
        <p:grpSpPr>
          <a:xfrm>
            <a:off x="7296239" y="4706871"/>
            <a:ext cx="1905000" cy="2209800"/>
            <a:chOff x="7962900" y="7467600"/>
            <a:chExt cx="1905000" cy="2209800"/>
          </a:xfrm>
        </p:grpSpPr>
        <p:sp>
          <p:nvSpPr>
            <p:cNvPr id="37" name="TextBox 105"/>
            <p:cNvSpPr txBox="1"/>
            <p:nvPr/>
          </p:nvSpPr>
          <p:spPr>
            <a:xfrm>
              <a:off x="7962900" y="7467600"/>
              <a:ext cx="1905000" cy="1778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8" name="AutoShape 106"/>
            <p:cNvSpPr/>
            <p:nvPr/>
          </p:nvSpPr>
          <p:spPr>
            <a:xfrm>
              <a:off x="7962900" y="7645400"/>
              <a:ext cx="1905000" cy="1955800"/>
            </a:xfrm>
            <a:prstGeom prst="roundRect">
              <a:avLst>
                <a:gd name="adj" fmla="val 2318"/>
              </a:avLst>
            </a:prstGeom>
            <a:solidFill>
              <a:srgbClr val="FFFFFF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39" name="AutoShape 107"/>
            <p:cNvSpPr/>
            <p:nvPr/>
          </p:nvSpPr>
          <p:spPr>
            <a:xfrm>
              <a:off x="7962900" y="7645400"/>
              <a:ext cx="1905000" cy="63500"/>
            </a:xfrm>
            <a:prstGeom prst="roundRect">
              <a:avLst>
                <a:gd name="adj" fmla="val 2318"/>
              </a:avLst>
            </a:prstGeom>
            <a:solidFill>
              <a:srgbClr val="12ABF0"/>
            </a:solidFill>
          </p:spPr>
          <p:txBody>
            <a:bodyPr/>
            <a:lstStyle/>
            <a:p>
              <a:endParaRPr lang="it-IT"/>
            </a:p>
          </p:txBody>
        </p:sp>
        <p:sp>
          <p:nvSpPr>
            <p:cNvPr id="40" name="TextBox 108"/>
            <p:cNvSpPr txBox="1"/>
            <p:nvPr/>
          </p:nvSpPr>
          <p:spPr>
            <a:xfrm>
              <a:off x="7975600" y="82042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400" b="0">
                  <a:solidFill>
                    <a:srgbClr val="000000"/>
                  </a:solidFill>
                  <a:latin typeface="Calibri"/>
                  <a:cs typeface="Calibri"/>
                </a:rPr>
                <a:t>Manuel Casati</a:t>
              </a:r>
              <a:endParaRPr lang="en-US"/>
            </a:p>
          </p:txBody>
        </p:sp>
        <p:sp>
          <p:nvSpPr>
            <p:cNvPr id="41" name="TextBox 109"/>
            <p:cNvSpPr txBox="1"/>
            <p:nvPr/>
          </p:nvSpPr>
          <p:spPr>
            <a:xfrm>
              <a:off x="7975600" y="84963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dirty="0">
                  <a:solidFill>
                    <a:srgbClr val="000000"/>
                  </a:solidFill>
                  <a:latin typeface="Calibri Light"/>
                  <a:cs typeface="Calibri Light"/>
                </a:rPr>
                <a:t>Teacher - Primary</a:t>
              </a:r>
              <a:endParaRPr lang="en-US" sz="1200" dirty="0"/>
            </a:p>
          </p:txBody>
        </p:sp>
        <p:sp>
          <p:nvSpPr>
            <p:cNvPr id="42" name="TextBox 110"/>
            <p:cNvSpPr txBox="1"/>
            <p:nvPr/>
          </p:nvSpPr>
          <p:spPr>
            <a:xfrm>
              <a:off x="7975600" y="87884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Mile School</a:t>
              </a:r>
              <a:endParaRPr lang="en-US"/>
            </a:p>
          </p:txBody>
        </p:sp>
      </p:grpSp>
      <p:grpSp>
        <p:nvGrpSpPr>
          <p:cNvPr id="43" name="Group 20"/>
          <p:cNvGrpSpPr/>
          <p:nvPr/>
        </p:nvGrpSpPr>
        <p:grpSpPr>
          <a:xfrm>
            <a:off x="211070" y="6905669"/>
            <a:ext cx="1905000" cy="2209800"/>
            <a:chOff x="3136900" y="2540000"/>
            <a:chExt cx="1905000" cy="2209800"/>
          </a:xfrm>
        </p:grpSpPr>
        <p:sp>
          <p:nvSpPr>
            <p:cNvPr id="44" name="TextBox 21"/>
            <p:cNvSpPr txBox="1"/>
            <p:nvPr/>
          </p:nvSpPr>
          <p:spPr>
            <a:xfrm>
              <a:off x="3136900" y="2540000"/>
              <a:ext cx="1905000" cy="1778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5" name="AutoShape 22"/>
            <p:cNvSpPr/>
            <p:nvPr/>
          </p:nvSpPr>
          <p:spPr>
            <a:xfrm>
              <a:off x="3136900" y="2717800"/>
              <a:ext cx="1905000" cy="1955800"/>
            </a:xfrm>
            <a:prstGeom prst="roundRect">
              <a:avLst>
                <a:gd name="adj" fmla="val 2318"/>
              </a:avLst>
            </a:prstGeom>
            <a:solidFill>
              <a:srgbClr val="FFFFFF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46" name="AutoShape 23"/>
            <p:cNvSpPr/>
            <p:nvPr/>
          </p:nvSpPr>
          <p:spPr>
            <a:xfrm>
              <a:off x="3136900" y="2717800"/>
              <a:ext cx="1905000" cy="63500"/>
            </a:xfrm>
            <a:prstGeom prst="roundRect">
              <a:avLst>
                <a:gd name="adj" fmla="val 2318"/>
              </a:avLst>
            </a:prstGeom>
            <a:solidFill>
              <a:srgbClr val="12ABF0"/>
            </a:solidFill>
          </p:spPr>
          <p:txBody>
            <a:bodyPr/>
            <a:lstStyle/>
            <a:p>
              <a:endParaRPr lang="it-IT"/>
            </a:p>
          </p:txBody>
        </p:sp>
        <p:sp>
          <p:nvSpPr>
            <p:cNvPr id="47" name="TextBox 24"/>
            <p:cNvSpPr txBox="1"/>
            <p:nvPr/>
          </p:nvSpPr>
          <p:spPr>
            <a:xfrm>
              <a:off x="3149600" y="32766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400" b="0">
                  <a:solidFill>
                    <a:srgbClr val="000000"/>
                  </a:solidFill>
                  <a:latin typeface="Calibri"/>
                  <a:cs typeface="Calibri"/>
                </a:rPr>
                <a:t>Michela Dezzani</a:t>
              </a:r>
              <a:endParaRPr lang="en-US"/>
            </a:p>
          </p:txBody>
        </p:sp>
        <p:sp>
          <p:nvSpPr>
            <p:cNvPr id="57" name="TextBox 25"/>
            <p:cNvSpPr txBox="1"/>
            <p:nvPr/>
          </p:nvSpPr>
          <p:spPr>
            <a:xfrm>
              <a:off x="3149600" y="35687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ART TEACHER</a:t>
              </a:r>
              <a:endParaRPr lang="en-US"/>
            </a:p>
          </p:txBody>
        </p:sp>
        <p:sp>
          <p:nvSpPr>
            <p:cNvPr id="61" name="TextBox 26"/>
            <p:cNvSpPr txBox="1"/>
            <p:nvPr/>
          </p:nvSpPr>
          <p:spPr>
            <a:xfrm>
              <a:off x="3149600" y="38608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Mile School</a:t>
              </a:r>
              <a:endParaRPr lang="en-US"/>
            </a:p>
          </p:txBody>
        </p:sp>
      </p:grpSp>
      <p:grpSp>
        <p:nvGrpSpPr>
          <p:cNvPr id="62" name="Group 34"/>
          <p:cNvGrpSpPr/>
          <p:nvPr/>
        </p:nvGrpSpPr>
        <p:grpSpPr>
          <a:xfrm>
            <a:off x="5037070" y="6905669"/>
            <a:ext cx="1905000" cy="2209800"/>
            <a:chOff x="7962900" y="2540000"/>
            <a:chExt cx="1905000" cy="2209800"/>
          </a:xfrm>
        </p:grpSpPr>
        <p:sp>
          <p:nvSpPr>
            <p:cNvPr id="63" name="TextBox 35"/>
            <p:cNvSpPr txBox="1"/>
            <p:nvPr/>
          </p:nvSpPr>
          <p:spPr>
            <a:xfrm>
              <a:off x="7962900" y="2540000"/>
              <a:ext cx="1905000" cy="1778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4" name="AutoShape 36"/>
            <p:cNvSpPr/>
            <p:nvPr/>
          </p:nvSpPr>
          <p:spPr>
            <a:xfrm>
              <a:off x="7962900" y="2717800"/>
              <a:ext cx="1905000" cy="1955800"/>
            </a:xfrm>
            <a:prstGeom prst="roundRect">
              <a:avLst>
                <a:gd name="adj" fmla="val 2318"/>
              </a:avLst>
            </a:prstGeom>
            <a:solidFill>
              <a:srgbClr val="FFFFFF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65" name="AutoShape 37"/>
            <p:cNvSpPr/>
            <p:nvPr/>
          </p:nvSpPr>
          <p:spPr>
            <a:xfrm>
              <a:off x="7962900" y="2717800"/>
              <a:ext cx="1905000" cy="63500"/>
            </a:xfrm>
            <a:prstGeom prst="roundRect">
              <a:avLst>
                <a:gd name="adj" fmla="val 2318"/>
              </a:avLst>
            </a:prstGeom>
            <a:solidFill>
              <a:srgbClr val="12ABF0"/>
            </a:solidFill>
          </p:spPr>
          <p:txBody>
            <a:bodyPr/>
            <a:lstStyle/>
            <a:p>
              <a:endParaRPr lang="it-IT"/>
            </a:p>
          </p:txBody>
        </p:sp>
        <p:sp>
          <p:nvSpPr>
            <p:cNvPr id="66" name="TextBox 38"/>
            <p:cNvSpPr txBox="1"/>
            <p:nvPr/>
          </p:nvSpPr>
          <p:spPr>
            <a:xfrm>
              <a:off x="7975600" y="32766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400" b="0">
                  <a:solidFill>
                    <a:srgbClr val="000000"/>
                  </a:solidFill>
                  <a:latin typeface="Calibri"/>
                  <a:cs typeface="Calibri"/>
                </a:rPr>
                <a:t>Nadia Corti</a:t>
              </a:r>
              <a:endParaRPr lang="en-US"/>
            </a:p>
          </p:txBody>
        </p:sp>
        <p:sp>
          <p:nvSpPr>
            <p:cNvPr id="67" name="TextBox 39"/>
            <p:cNvSpPr txBox="1"/>
            <p:nvPr/>
          </p:nvSpPr>
          <p:spPr>
            <a:xfrm>
              <a:off x="7975600" y="35687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Teacher - Primary</a:t>
              </a:r>
              <a:endParaRPr lang="en-US"/>
            </a:p>
          </p:txBody>
        </p:sp>
        <p:sp>
          <p:nvSpPr>
            <p:cNvPr id="68" name="TextBox 40"/>
            <p:cNvSpPr txBox="1"/>
            <p:nvPr/>
          </p:nvSpPr>
          <p:spPr>
            <a:xfrm>
              <a:off x="7975600" y="38608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Mile School</a:t>
              </a:r>
              <a:endParaRPr lang="en-US"/>
            </a:p>
          </p:txBody>
        </p:sp>
      </p:grpSp>
      <p:grpSp>
        <p:nvGrpSpPr>
          <p:cNvPr id="69" name="Group 41"/>
          <p:cNvGrpSpPr/>
          <p:nvPr/>
        </p:nvGrpSpPr>
        <p:grpSpPr>
          <a:xfrm>
            <a:off x="9626600" y="4724400"/>
            <a:ext cx="1905000" cy="2209800"/>
            <a:chOff x="10375900" y="2540000"/>
            <a:chExt cx="1905000" cy="2209800"/>
          </a:xfrm>
        </p:grpSpPr>
        <p:sp>
          <p:nvSpPr>
            <p:cNvPr id="70" name="TextBox 42"/>
            <p:cNvSpPr txBox="1"/>
            <p:nvPr/>
          </p:nvSpPr>
          <p:spPr>
            <a:xfrm>
              <a:off x="10375900" y="2540000"/>
              <a:ext cx="1905000" cy="1778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71" name="AutoShape 43"/>
            <p:cNvSpPr/>
            <p:nvPr/>
          </p:nvSpPr>
          <p:spPr>
            <a:xfrm>
              <a:off x="10375900" y="2717800"/>
              <a:ext cx="1905000" cy="1955800"/>
            </a:xfrm>
            <a:prstGeom prst="roundRect">
              <a:avLst>
                <a:gd name="adj" fmla="val 2318"/>
              </a:avLst>
            </a:prstGeom>
            <a:solidFill>
              <a:srgbClr val="FFFFFF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72" name="AutoShape 44"/>
            <p:cNvSpPr/>
            <p:nvPr/>
          </p:nvSpPr>
          <p:spPr>
            <a:xfrm>
              <a:off x="10375900" y="2717800"/>
              <a:ext cx="1905000" cy="63500"/>
            </a:xfrm>
            <a:prstGeom prst="roundRect">
              <a:avLst>
                <a:gd name="adj" fmla="val 2318"/>
              </a:avLst>
            </a:prstGeom>
            <a:solidFill>
              <a:srgbClr val="12ABF0"/>
            </a:solidFill>
          </p:spPr>
          <p:txBody>
            <a:bodyPr/>
            <a:lstStyle/>
            <a:p>
              <a:endParaRPr lang="it-IT"/>
            </a:p>
          </p:txBody>
        </p:sp>
        <p:sp>
          <p:nvSpPr>
            <p:cNvPr id="73" name="TextBox 45"/>
            <p:cNvSpPr txBox="1"/>
            <p:nvPr/>
          </p:nvSpPr>
          <p:spPr>
            <a:xfrm>
              <a:off x="10388600" y="32766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400" b="0">
                  <a:solidFill>
                    <a:srgbClr val="000000"/>
                  </a:solidFill>
                  <a:latin typeface="Calibri"/>
                  <a:cs typeface="Calibri"/>
                </a:rPr>
                <a:t>Roberta Bucci</a:t>
              </a:r>
              <a:endParaRPr lang="en-US"/>
            </a:p>
          </p:txBody>
        </p:sp>
        <p:sp>
          <p:nvSpPr>
            <p:cNvPr id="74" name="TextBox 46"/>
            <p:cNvSpPr txBox="1"/>
            <p:nvPr/>
          </p:nvSpPr>
          <p:spPr>
            <a:xfrm>
              <a:off x="10388600" y="35687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 dirty="0">
                  <a:solidFill>
                    <a:srgbClr val="000000"/>
                  </a:solidFill>
                  <a:latin typeface="Calibri Light"/>
                  <a:cs typeface="Calibri Light"/>
                </a:rPr>
                <a:t>Teacher - Primary</a:t>
              </a:r>
              <a:endParaRPr lang="en-US" dirty="0"/>
            </a:p>
          </p:txBody>
        </p:sp>
        <p:sp>
          <p:nvSpPr>
            <p:cNvPr id="75" name="TextBox 47"/>
            <p:cNvSpPr txBox="1"/>
            <p:nvPr/>
          </p:nvSpPr>
          <p:spPr>
            <a:xfrm>
              <a:off x="10388600" y="38608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Mile School</a:t>
              </a:r>
              <a:endParaRPr lang="en-US"/>
            </a:p>
          </p:txBody>
        </p:sp>
      </p:grpSp>
      <p:grpSp>
        <p:nvGrpSpPr>
          <p:cNvPr id="76" name="Group 69"/>
          <p:cNvGrpSpPr/>
          <p:nvPr/>
        </p:nvGrpSpPr>
        <p:grpSpPr>
          <a:xfrm>
            <a:off x="2636770" y="6899856"/>
            <a:ext cx="1905000" cy="2209800"/>
            <a:chOff x="7962900" y="5003800"/>
            <a:chExt cx="1905000" cy="2209800"/>
          </a:xfrm>
        </p:grpSpPr>
        <p:sp>
          <p:nvSpPr>
            <p:cNvPr id="77" name="TextBox 70"/>
            <p:cNvSpPr txBox="1"/>
            <p:nvPr/>
          </p:nvSpPr>
          <p:spPr>
            <a:xfrm>
              <a:off x="7962900" y="5003800"/>
              <a:ext cx="1905000" cy="1778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78" name="AutoShape 71"/>
            <p:cNvSpPr/>
            <p:nvPr/>
          </p:nvSpPr>
          <p:spPr>
            <a:xfrm>
              <a:off x="7962900" y="5181600"/>
              <a:ext cx="1905000" cy="1955800"/>
            </a:xfrm>
            <a:prstGeom prst="roundRect">
              <a:avLst>
                <a:gd name="adj" fmla="val 2318"/>
              </a:avLst>
            </a:prstGeom>
            <a:solidFill>
              <a:srgbClr val="FFFFFF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79" name="AutoShape 72"/>
            <p:cNvSpPr/>
            <p:nvPr/>
          </p:nvSpPr>
          <p:spPr>
            <a:xfrm>
              <a:off x="7962900" y="5181600"/>
              <a:ext cx="1905000" cy="63500"/>
            </a:xfrm>
            <a:prstGeom prst="roundRect">
              <a:avLst>
                <a:gd name="adj" fmla="val 2318"/>
              </a:avLst>
            </a:prstGeom>
            <a:solidFill>
              <a:srgbClr val="12ABF0"/>
            </a:solidFill>
          </p:spPr>
          <p:txBody>
            <a:bodyPr/>
            <a:lstStyle/>
            <a:p>
              <a:endParaRPr lang="it-IT"/>
            </a:p>
          </p:txBody>
        </p:sp>
        <p:sp>
          <p:nvSpPr>
            <p:cNvPr id="80" name="TextBox 73"/>
            <p:cNvSpPr txBox="1"/>
            <p:nvPr/>
          </p:nvSpPr>
          <p:spPr>
            <a:xfrm>
              <a:off x="7975600" y="57404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400" b="0" dirty="0">
                  <a:solidFill>
                    <a:srgbClr val="000000"/>
                  </a:solidFill>
                  <a:latin typeface="Calibri"/>
                  <a:cs typeface="Calibri"/>
                </a:rPr>
                <a:t>Vittoria Maino</a:t>
              </a:r>
              <a:endParaRPr lang="en-US" dirty="0"/>
            </a:p>
          </p:txBody>
        </p:sp>
        <p:sp>
          <p:nvSpPr>
            <p:cNvPr id="81" name="TextBox 74"/>
            <p:cNvSpPr txBox="1"/>
            <p:nvPr/>
          </p:nvSpPr>
          <p:spPr>
            <a:xfrm>
              <a:off x="7975600" y="60325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Teacher - Primary</a:t>
              </a:r>
              <a:endParaRPr lang="en-US"/>
            </a:p>
          </p:txBody>
        </p:sp>
        <p:sp>
          <p:nvSpPr>
            <p:cNvPr id="131" name="TextBox 75"/>
            <p:cNvSpPr txBox="1"/>
            <p:nvPr/>
          </p:nvSpPr>
          <p:spPr>
            <a:xfrm>
              <a:off x="7975600" y="63246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Mile School</a:t>
              </a:r>
              <a:endParaRPr lang="en-US"/>
            </a:p>
          </p:txBody>
        </p:sp>
      </p:grpSp>
      <p:grpSp>
        <p:nvGrpSpPr>
          <p:cNvPr id="132" name="Group 56"/>
          <p:cNvGrpSpPr/>
          <p:nvPr/>
        </p:nvGrpSpPr>
        <p:grpSpPr>
          <a:xfrm>
            <a:off x="7340600" y="6934200"/>
            <a:ext cx="1905000" cy="2209800"/>
            <a:chOff x="723900" y="5003800"/>
            <a:chExt cx="1905000" cy="2209800"/>
          </a:xfrm>
        </p:grpSpPr>
        <p:sp>
          <p:nvSpPr>
            <p:cNvPr id="133" name="TextBox 57"/>
            <p:cNvSpPr txBox="1"/>
            <p:nvPr/>
          </p:nvSpPr>
          <p:spPr>
            <a:xfrm>
              <a:off x="723900" y="5003800"/>
              <a:ext cx="1905000" cy="1778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34" name="AutoShape 58"/>
            <p:cNvSpPr/>
            <p:nvPr/>
          </p:nvSpPr>
          <p:spPr>
            <a:xfrm>
              <a:off x="723900" y="5181600"/>
              <a:ext cx="1905000" cy="1955800"/>
            </a:xfrm>
            <a:prstGeom prst="roundRect">
              <a:avLst>
                <a:gd name="adj" fmla="val 2318"/>
              </a:avLst>
            </a:prstGeom>
            <a:solidFill>
              <a:srgbClr val="FFFFFF"/>
            </a:solidFill>
            <a:ln w="12700">
              <a:solidFill>
                <a:srgbClr val="CCCCCC"/>
              </a:solidFill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35" name="AutoShape 59"/>
            <p:cNvSpPr/>
            <p:nvPr/>
          </p:nvSpPr>
          <p:spPr>
            <a:xfrm>
              <a:off x="723900" y="5181600"/>
              <a:ext cx="1905000" cy="63500"/>
            </a:xfrm>
            <a:prstGeom prst="roundRect">
              <a:avLst>
                <a:gd name="adj" fmla="val 2318"/>
              </a:avLst>
            </a:prstGeom>
            <a:solidFill>
              <a:srgbClr val="12ABF0"/>
            </a:solidFill>
          </p:spPr>
          <p:txBody>
            <a:bodyPr/>
            <a:lstStyle/>
            <a:p>
              <a:endParaRPr lang="it-IT"/>
            </a:p>
          </p:txBody>
        </p:sp>
        <p:sp>
          <p:nvSpPr>
            <p:cNvPr id="136" name="TextBox 60"/>
            <p:cNvSpPr txBox="1"/>
            <p:nvPr/>
          </p:nvSpPr>
          <p:spPr>
            <a:xfrm>
              <a:off x="736600" y="57404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400" b="0">
                  <a:solidFill>
                    <a:srgbClr val="000000"/>
                  </a:solidFill>
                  <a:latin typeface="Calibri"/>
                  <a:cs typeface="Calibri"/>
                </a:rPr>
                <a:t>Luca Colaianni</a:t>
              </a:r>
              <a:endParaRPr lang="en-US"/>
            </a:p>
          </p:txBody>
        </p:sp>
        <p:sp>
          <p:nvSpPr>
            <p:cNvPr id="137" name="TextBox 61"/>
            <p:cNvSpPr txBox="1"/>
            <p:nvPr/>
          </p:nvSpPr>
          <p:spPr>
            <a:xfrm>
              <a:off x="736600" y="60325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dirty="0">
                  <a:solidFill>
                    <a:srgbClr val="000000"/>
                  </a:solidFill>
                  <a:latin typeface="Calibri Light"/>
                  <a:cs typeface="Calibri Light"/>
                </a:rPr>
                <a:t>Teacher - Primary</a:t>
              </a:r>
              <a:endParaRPr lang="en-US" sz="1200" dirty="0"/>
            </a:p>
          </p:txBody>
        </p:sp>
        <p:sp>
          <p:nvSpPr>
            <p:cNvPr id="138" name="TextBox 62"/>
            <p:cNvSpPr txBox="1"/>
            <p:nvPr/>
          </p:nvSpPr>
          <p:spPr>
            <a:xfrm>
              <a:off x="736600" y="6324600"/>
              <a:ext cx="1879600" cy="292100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defRPr/>
              </a:pPr>
              <a:r>
                <a:rPr lang="en-US" sz="1200" b="0">
                  <a:solidFill>
                    <a:srgbClr val="000000"/>
                  </a:solidFill>
                  <a:latin typeface="Calibri Light"/>
                  <a:cs typeface="Calibri Light"/>
                </a:rPr>
                <a:t>Mile School</a:t>
              </a:r>
              <a:endParaRPr lang="en-US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803</Words>
  <Application>Microsoft Office PowerPoint</Application>
  <PresentationFormat>Personalizzato</PresentationFormat>
  <Paragraphs>344</Paragraphs>
  <Slides>10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Manuel Guerrasio</dc:creator>
  <cp:lastModifiedBy>Manuel Guerrasio</cp:lastModifiedBy>
  <cp:revision>2</cp:revision>
  <dcterms:created xsi:type="dcterms:W3CDTF">2006-08-16T00:00:00Z</dcterms:created>
  <dcterms:modified xsi:type="dcterms:W3CDTF">2025-10-21T15:23:52Z</dcterms:modified>
</cp:coreProperties>
</file>